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3"/>
  </p:sldMasterIdLst>
  <p:sldIdLst>
    <p:sldId id="256" r:id="rId4"/>
    <p:sldId id="307" r:id="rId5"/>
    <p:sldId id="308" r:id="rId6"/>
    <p:sldId id="309" r:id="rId7"/>
    <p:sldId id="310" r:id="rId8"/>
    <p:sldId id="311" r:id="rId9"/>
    <p:sldId id="315" r:id="rId10"/>
    <p:sldId id="312" r:id="rId11"/>
    <p:sldId id="267" r:id="rId12"/>
    <p:sldId id="306" r:id="rId13"/>
    <p:sldId id="305" r:id="rId14"/>
    <p:sldId id="314" r:id="rId15"/>
    <p:sldId id="313" r:id="rId16"/>
    <p:sldId id="316" r:id="rId17"/>
    <p:sldId id="317" r:id="rId18"/>
    <p:sldId id="318" r:id="rId19"/>
    <p:sldId id="292" r:id="rId20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A3600-27FB-46E4-AA11-654E6C6F2225}" v="11" dt="2024-03-15T10:42:06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192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wona Data" userId="95a5c6f3-ab5a-43e3-ba07-afd4784f681e" providerId="ADAL" clId="{83726C24-E74C-4A73-B2E1-D3F11BCB29F2}"/>
    <pc:docChg chg="undo redo custSel modSld">
      <pc:chgData name="Iwona Data" userId="95a5c6f3-ab5a-43e3-ba07-afd4784f681e" providerId="ADAL" clId="{83726C24-E74C-4A73-B2E1-D3F11BCB29F2}" dt="2024-03-14T11:02:11.946" v="362" actId="27636"/>
      <pc:docMkLst>
        <pc:docMk/>
      </pc:docMkLst>
      <pc:sldChg chg="modSp mod">
        <pc:chgData name="Iwona Data" userId="95a5c6f3-ab5a-43e3-ba07-afd4784f681e" providerId="ADAL" clId="{83726C24-E74C-4A73-B2E1-D3F11BCB29F2}" dt="2024-03-14T10:17:20.181" v="185" actId="207"/>
        <pc:sldMkLst>
          <pc:docMk/>
          <pc:sldMk cId="2993846633" sldId="267"/>
        </pc:sldMkLst>
        <pc:spChg chg="mod">
          <ac:chgData name="Iwona Data" userId="95a5c6f3-ab5a-43e3-ba07-afd4784f681e" providerId="ADAL" clId="{83726C24-E74C-4A73-B2E1-D3F11BCB29F2}" dt="2024-03-14T10:17:20.181" v="185" actId="207"/>
          <ac:spMkLst>
            <pc:docMk/>
            <pc:sldMk cId="2993846633" sldId="267"/>
            <ac:spMk id="4" creationId="{3827035A-C9E5-EA38-D085-68A5918E9C7D}"/>
          </ac:spMkLst>
        </pc:spChg>
      </pc:sldChg>
      <pc:sldChg chg="modSp mod">
        <pc:chgData name="Iwona Data" userId="95a5c6f3-ab5a-43e3-ba07-afd4784f681e" providerId="ADAL" clId="{83726C24-E74C-4A73-B2E1-D3F11BCB29F2}" dt="2024-03-14T10:19:51.411" v="221" actId="20577"/>
        <pc:sldMkLst>
          <pc:docMk/>
          <pc:sldMk cId="979968793" sldId="305"/>
        </pc:sldMkLst>
        <pc:spChg chg="mod">
          <ac:chgData name="Iwona Data" userId="95a5c6f3-ab5a-43e3-ba07-afd4784f681e" providerId="ADAL" clId="{83726C24-E74C-4A73-B2E1-D3F11BCB29F2}" dt="2024-03-14T10:19:51.411" v="221" actId="20577"/>
          <ac:spMkLst>
            <pc:docMk/>
            <pc:sldMk cId="979968793" sldId="305"/>
            <ac:spMk id="4" creationId="{3827035A-C9E5-EA38-D085-68A5918E9C7D}"/>
          </ac:spMkLst>
        </pc:spChg>
      </pc:sldChg>
      <pc:sldChg chg="modSp mod">
        <pc:chgData name="Iwona Data" userId="95a5c6f3-ab5a-43e3-ba07-afd4784f681e" providerId="ADAL" clId="{83726C24-E74C-4A73-B2E1-D3F11BCB29F2}" dt="2024-03-14T10:18:02.206" v="190" actId="207"/>
        <pc:sldMkLst>
          <pc:docMk/>
          <pc:sldMk cId="3895718083" sldId="306"/>
        </pc:sldMkLst>
        <pc:spChg chg="mod">
          <ac:chgData name="Iwona Data" userId="95a5c6f3-ab5a-43e3-ba07-afd4784f681e" providerId="ADAL" clId="{83726C24-E74C-4A73-B2E1-D3F11BCB29F2}" dt="2024-03-14T10:18:02.206" v="190" actId="207"/>
          <ac:spMkLst>
            <pc:docMk/>
            <pc:sldMk cId="3895718083" sldId="306"/>
            <ac:spMk id="4" creationId="{3827035A-C9E5-EA38-D085-68A5918E9C7D}"/>
          </ac:spMkLst>
        </pc:spChg>
        <pc:spChg chg="mod">
          <ac:chgData name="Iwona Data" userId="95a5c6f3-ab5a-43e3-ba07-afd4784f681e" providerId="ADAL" clId="{83726C24-E74C-4A73-B2E1-D3F11BCB29F2}" dt="2024-03-14T10:17:36.162" v="188" actId="14100"/>
          <ac:spMkLst>
            <pc:docMk/>
            <pc:sldMk cId="3895718083" sldId="306"/>
            <ac:spMk id="5" creationId="{6EE8CA73-70E2-DF7E-B5A6-8BB48E6528CD}"/>
          </ac:spMkLst>
        </pc:spChg>
      </pc:sldChg>
      <pc:sldChg chg="modSp mod">
        <pc:chgData name="Iwona Data" userId="95a5c6f3-ab5a-43e3-ba07-afd4784f681e" providerId="ADAL" clId="{83726C24-E74C-4A73-B2E1-D3F11BCB29F2}" dt="2024-03-14T10:08:32.148" v="52" actId="113"/>
        <pc:sldMkLst>
          <pc:docMk/>
          <pc:sldMk cId="4121662665" sldId="307"/>
        </pc:sldMkLst>
        <pc:spChg chg="mod">
          <ac:chgData name="Iwona Data" userId="95a5c6f3-ab5a-43e3-ba07-afd4784f681e" providerId="ADAL" clId="{83726C24-E74C-4A73-B2E1-D3F11BCB29F2}" dt="2024-03-14T10:08:32.148" v="52" actId="113"/>
          <ac:spMkLst>
            <pc:docMk/>
            <pc:sldMk cId="4121662665" sldId="307"/>
            <ac:spMk id="4" creationId="{3827035A-C9E5-EA38-D085-68A5918E9C7D}"/>
          </ac:spMkLst>
        </pc:spChg>
      </pc:sldChg>
      <pc:sldChg chg="modSp mod">
        <pc:chgData name="Iwona Data" userId="95a5c6f3-ab5a-43e3-ba07-afd4784f681e" providerId="ADAL" clId="{83726C24-E74C-4A73-B2E1-D3F11BCB29F2}" dt="2024-03-14T10:08:50.078" v="59" actId="113"/>
        <pc:sldMkLst>
          <pc:docMk/>
          <pc:sldMk cId="348274844" sldId="308"/>
        </pc:sldMkLst>
        <pc:spChg chg="mod">
          <ac:chgData name="Iwona Data" userId="95a5c6f3-ab5a-43e3-ba07-afd4784f681e" providerId="ADAL" clId="{83726C24-E74C-4A73-B2E1-D3F11BCB29F2}" dt="2024-03-14T10:08:50.078" v="59" actId="113"/>
          <ac:spMkLst>
            <pc:docMk/>
            <pc:sldMk cId="348274844" sldId="308"/>
            <ac:spMk id="4" creationId="{3827035A-C9E5-EA38-D085-68A5918E9C7D}"/>
          </ac:spMkLst>
        </pc:spChg>
      </pc:sldChg>
      <pc:sldChg chg="modSp mod">
        <pc:chgData name="Iwona Data" userId="95a5c6f3-ab5a-43e3-ba07-afd4784f681e" providerId="ADAL" clId="{83726C24-E74C-4A73-B2E1-D3F11BCB29F2}" dt="2024-03-14T10:10:11.403" v="77" actId="20577"/>
        <pc:sldMkLst>
          <pc:docMk/>
          <pc:sldMk cId="676293680" sldId="309"/>
        </pc:sldMkLst>
        <pc:spChg chg="mod">
          <ac:chgData name="Iwona Data" userId="95a5c6f3-ab5a-43e3-ba07-afd4784f681e" providerId="ADAL" clId="{83726C24-E74C-4A73-B2E1-D3F11BCB29F2}" dt="2024-03-14T10:10:11.403" v="77" actId="20577"/>
          <ac:spMkLst>
            <pc:docMk/>
            <pc:sldMk cId="676293680" sldId="309"/>
            <ac:spMk id="4" creationId="{3827035A-C9E5-EA38-D085-68A5918E9C7D}"/>
          </ac:spMkLst>
        </pc:spChg>
      </pc:sldChg>
      <pc:sldChg chg="modSp mod">
        <pc:chgData name="Iwona Data" userId="95a5c6f3-ab5a-43e3-ba07-afd4784f681e" providerId="ADAL" clId="{83726C24-E74C-4A73-B2E1-D3F11BCB29F2}" dt="2024-03-14T10:12:50.982" v="154" actId="20577"/>
        <pc:sldMkLst>
          <pc:docMk/>
          <pc:sldMk cId="3597120771" sldId="310"/>
        </pc:sldMkLst>
        <pc:spChg chg="mod">
          <ac:chgData name="Iwona Data" userId="95a5c6f3-ab5a-43e3-ba07-afd4784f681e" providerId="ADAL" clId="{83726C24-E74C-4A73-B2E1-D3F11BCB29F2}" dt="2024-03-14T10:12:50.982" v="154" actId="20577"/>
          <ac:spMkLst>
            <pc:docMk/>
            <pc:sldMk cId="3597120771" sldId="310"/>
            <ac:spMk id="4" creationId="{3827035A-C9E5-EA38-D085-68A5918E9C7D}"/>
          </ac:spMkLst>
        </pc:spChg>
      </pc:sldChg>
      <pc:sldChg chg="modSp mod">
        <pc:chgData name="Iwona Data" userId="95a5c6f3-ab5a-43e3-ba07-afd4784f681e" providerId="ADAL" clId="{83726C24-E74C-4A73-B2E1-D3F11BCB29F2}" dt="2024-03-14T10:14:13.311" v="167" actId="20577"/>
        <pc:sldMkLst>
          <pc:docMk/>
          <pc:sldMk cId="2962549512" sldId="311"/>
        </pc:sldMkLst>
        <pc:spChg chg="mod">
          <ac:chgData name="Iwona Data" userId="95a5c6f3-ab5a-43e3-ba07-afd4784f681e" providerId="ADAL" clId="{83726C24-E74C-4A73-B2E1-D3F11BCB29F2}" dt="2024-03-14T10:14:13.311" v="167" actId="20577"/>
          <ac:spMkLst>
            <pc:docMk/>
            <pc:sldMk cId="2962549512" sldId="311"/>
            <ac:spMk id="4" creationId="{3827035A-C9E5-EA38-D085-68A5918E9C7D}"/>
          </ac:spMkLst>
        </pc:spChg>
      </pc:sldChg>
      <pc:sldChg chg="modSp mod">
        <pc:chgData name="Iwona Data" userId="95a5c6f3-ab5a-43e3-ba07-afd4784f681e" providerId="ADAL" clId="{83726C24-E74C-4A73-B2E1-D3F11BCB29F2}" dt="2024-03-14T10:16:36.027" v="182" actId="207"/>
        <pc:sldMkLst>
          <pc:docMk/>
          <pc:sldMk cId="806347176" sldId="312"/>
        </pc:sldMkLst>
        <pc:spChg chg="mod">
          <ac:chgData name="Iwona Data" userId="95a5c6f3-ab5a-43e3-ba07-afd4784f681e" providerId="ADAL" clId="{83726C24-E74C-4A73-B2E1-D3F11BCB29F2}" dt="2024-03-14T10:16:36.027" v="182" actId="207"/>
          <ac:spMkLst>
            <pc:docMk/>
            <pc:sldMk cId="806347176" sldId="312"/>
            <ac:spMk id="4" creationId="{3827035A-C9E5-EA38-D085-68A5918E9C7D}"/>
          </ac:spMkLst>
        </pc:spChg>
        <pc:picChg chg="mod">
          <ac:chgData name="Iwona Data" userId="95a5c6f3-ab5a-43e3-ba07-afd4784f681e" providerId="ADAL" clId="{83726C24-E74C-4A73-B2E1-D3F11BCB29F2}" dt="2024-03-14T10:16:16.561" v="180" actId="1076"/>
          <ac:picMkLst>
            <pc:docMk/>
            <pc:sldMk cId="806347176" sldId="312"/>
            <ac:picMk id="3" creationId="{1292E21D-DEA5-19E3-F64B-511533B24C16}"/>
          </ac:picMkLst>
        </pc:picChg>
      </pc:sldChg>
      <pc:sldChg chg="modSp mod">
        <pc:chgData name="Iwona Data" userId="95a5c6f3-ab5a-43e3-ba07-afd4784f681e" providerId="ADAL" clId="{83726C24-E74C-4A73-B2E1-D3F11BCB29F2}" dt="2024-03-14T10:41:21.783" v="247" actId="20577"/>
        <pc:sldMkLst>
          <pc:docMk/>
          <pc:sldMk cId="2380921164" sldId="313"/>
        </pc:sldMkLst>
        <pc:spChg chg="mod">
          <ac:chgData name="Iwona Data" userId="95a5c6f3-ab5a-43e3-ba07-afd4784f681e" providerId="ADAL" clId="{83726C24-E74C-4A73-B2E1-D3F11BCB29F2}" dt="2024-03-14T10:41:21.783" v="247" actId="20577"/>
          <ac:spMkLst>
            <pc:docMk/>
            <pc:sldMk cId="2380921164" sldId="313"/>
            <ac:spMk id="4" creationId="{3827035A-C9E5-EA38-D085-68A5918E9C7D}"/>
          </ac:spMkLst>
        </pc:spChg>
      </pc:sldChg>
      <pc:sldChg chg="modSp mod">
        <pc:chgData name="Iwona Data" userId="95a5c6f3-ab5a-43e3-ba07-afd4784f681e" providerId="ADAL" clId="{83726C24-E74C-4A73-B2E1-D3F11BCB29F2}" dt="2024-03-14T10:21:37.802" v="238" actId="255"/>
        <pc:sldMkLst>
          <pc:docMk/>
          <pc:sldMk cId="3680029856" sldId="314"/>
        </pc:sldMkLst>
        <pc:spChg chg="mod">
          <ac:chgData name="Iwona Data" userId="95a5c6f3-ab5a-43e3-ba07-afd4784f681e" providerId="ADAL" clId="{83726C24-E74C-4A73-B2E1-D3F11BCB29F2}" dt="2024-03-14T10:21:37.802" v="238" actId="255"/>
          <ac:spMkLst>
            <pc:docMk/>
            <pc:sldMk cId="3680029856" sldId="314"/>
            <ac:spMk id="4" creationId="{3827035A-C9E5-EA38-D085-68A5918E9C7D}"/>
          </ac:spMkLst>
        </pc:spChg>
      </pc:sldChg>
      <pc:sldChg chg="modSp mod">
        <pc:chgData name="Iwona Data" userId="95a5c6f3-ab5a-43e3-ba07-afd4784f681e" providerId="ADAL" clId="{83726C24-E74C-4A73-B2E1-D3F11BCB29F2}" dt="2024-03-14T10:16:00.150" v="178" actId="207"/>
        <pc:sldMkLst>
          <pc:docMk/>
          <pc:sldMk cId="2145420475" sldId="315"/>
        </pc:sldMkLst>
        <pc:spChg chg="mod">
          <ac:chgData name="Iwona Data" userId="95a5c6f3-ab5a-43e3-ba07-afd4784f681e" providerId="ADAL" clId="{83726C24-E74C-4A73-B2E1-D3F11BCB29F2}" dt="2024-03-14T10:15:21.336" v="172" actId="313"/>
          <ac:spMkLst>
            <pc:docMk/>
            <pc:sldMk cId="2145420475" sldId="315"/>
            <ac:spMk id="4" creationId="{3827035A-C9E5-EA38-D085-68A5918E9C7D}"/>
          </ac:spMkLst>
        </pc:spChg>
        <pc:graphicFrameChg chg="modGraphic">
          <ac:chgData name="Iwona Data" userId="95a5c6f3-ab5a-43e3-ba07-afd4784f681e" providerId="ADAL" clId="{83726C24-E74C-4A73-B2E1-D3F11BCB29F2}" dt="2024-03-14T10:15:40.917" v="176" actId="2711"/>
          <ac:graphicFrameMkLst>
            <pc:docMk/>
            <pc:sldMk cId="2145420475" sldId="315"/>
            <ac:graphicFrameMk id="3" creationId="{796AE97D-2DEB-C60D-7A66-721F9686B15F}"/>
          </ac:graphicFrameMkLst>
        </pc:graphicFrameChg>
        <pc:graphicFrameChg chg="modGraphic">
          <ac:chgData name="Iwona Data" userId="95a5c6f3-ab5a-43e3-ba07-afd4784f681e" providerId="ADAL" clId="{83726C24-E74C-4A73-B2E1-D3F11BCB29F2}" dt="2024-03-14T10:15:32.317" v="174" actId="207"/>
          <ac:graphicFrameMkLst>
            <pc:docMk/>
            <pc:sldMk cId="2145420475" sldId="315"/>
            <ac:graphicFrameMk id="5" creationId="{5317FDB8-2E1B-7C11-BF0C-6C7A88789DF4}"/>
          </ac:graphicFrameMkLst>
        </pc:graphicFrameChg>
        <pc:graphicFrameChg chg="modGraphic">
          <ac:chgData name="Iwona Data" userId="95a5c6f3-ab5a-43e3-ba07-afd4784f681e" providerId="ADAL" clId="{83726C24-E74C-4A73-B2E1-D3F11BCB29F2}" dt="2024-03-14T10:16:00.150" v="178" actId="207"/>
          <ac:graphicFrameMkLst>
            <pc:docMk/>
            <pc:sldMk cId="2145420475" sldId="315"/>
            <ac:graphicFrameMk id="6" creationId="{56A42C4C-3E19-9357-FBBC-87C04F119050}"/>
          </ac:graphicFrameMkLst>
        </pc:graphicFrameChg>
      </pc:sldChg>
      <pc:sldChg chg="modSp mod">
        <pc:chgData name="Iwona Data" userId="95a5c6f3-ab5a-43e3-ba07-afd4784f681e" providerId="ADAL" clId="{83726C24-E74C-4A73-B2E1-D3F11BCB29F2}" dt="2024-03-14T10:42:27.274" v="253" actId="20577"/>
        <pc:sldMkLst>
          <pc:docMk/>
          <pc:sldMk cId="378636368" sldId="316"/>
        </pc:sldMkLst>
        <pc:spChg chg="mod">
          <ac:chgData name="Iwona Data" userId="95a5c6f3-ab5a-43e3-ba07-afd4784f681e" providerId="ADAL" clId="{83726C24-E74C-4A73-B2E1-D3F11BCB29F2}" dt="2024-03-14T10:42:27.274" v="253" actId="20577"/>
          <ac:spMkLst>
            <pc:docMk/>
            <pc:sldMk cId="378636368" sldId="316"/>
            <ac:spMk id="4" creationId="{3827035A-C9E5-EA38-D085-68A5918E9C7D}"/>
          </ac:spMkLst>
        </pc:spChg>
      </pc:sldChg>
      <pc:sldChg chg="addSp delSp modSp mod">
        <pc:chgData name="Iwona Data" userId="95a5c6f3-ab5a-43e3-ba07-afd4784f681e" providerId="ADAL" clId="{83726C24-E74C-4A73-B2E1-D3F11BCB29F2}" dt="2024-03-14T10:51:39.253" v="323" actId="20577"/>
        <pc:sldMkLst>
          <pc:docMk/>
          <pc:sldMk cId="2289253731" sldId="317"/>
        </pc:sldMkLst>
        <pc:spChg chg="mod">
          <ac:chgData name="Iwona Data" userId="95a5c6f3-ab5a-43e3-ba07-afd4784f681e" providerId="ADAL" clId="{83726C24-E74C-4A73-B2E1-D3F11BCB29F2}" dt="2024-03-14T10:50:54.721" v="316" actId="14100"/>
          <ac:spMkLst>
            <pc:docMk/>
            <pc:sldMk cId="2289253731" sldId="317"/>
            <ac:spMk id="2" creationId="{EEA00110-5989-7B89-A542-AE09F3AACC6B}"/>
          </ac:spMkLst>
        </pc:spChg>
        <pc:spChg chg="mod">
          <ac:chgData name="Iwona Data" userId="95a5c6f3-ab5a-43e3-ba07-afd4784f681e" providerId="ADAL" clId="{83726C24-E74C-4A73-B2E1-D3F11BCB29F2}" dt="2024-03-14T10:50:48.826" v="315" actId="14100"/>
          <ac:spMkLst>
            <pc:docMk/>
            <pc:sldMk cId="2289253731" sldId="317"/>
            <ac:spMk id="3" creationId="{755D62ED-305C-B106-94A5-4943C6EDB381}"/>
          </ac:spMkLst>
        </pc:spChg>
        <pc:spChg chg="del mod">
          <ac:chgData name="Iwona Data" userId="95a5c6f3-ab5a-43e3-ba07-afd4784f681e" providerId="ADAL" clId="{83726C24-E74C-4A73-B2E1-D3F11BCB29F2}" dt="2024-03-14T10:49:55.457" v="305" actId="478"/>
          <ac:spMkLst>
            <pc:docMk/>
            <pc:sldMk cId="2289253731" sldId="317"/>
            <ac:spMk id="4" creationId="{3827035A-C9E5-EA38-D085-68A5918E9C7D}"/>
          </ac:spMkLst>
        </pc:spChg>
        <pc:spChg chg="mod">
          <ac:chgData name="Iwona Data" userId="95a5c6f3-ab5a-43e3-ba07-afd4784f681e" providerId="ADAL" clId="{83726C24-E74C-4A73-B2E1-D3F11BCB29F2}" dt="2024-03-14T10:50:31.971" v="314" actId="1076"/>
          <ac:spMkLst>
            <pc:docMk/>
            <pc:sldMk cId="2289253731" sldId="317"/>
            <ac:spMk id="5" creationId="{5E30A3B7-015C-1B13-415B-39BE8E7A2EFC}"/>
          </ac:spMkLst>
        </pc:spChg>
        <pc:spChg chg="add mod">
          <ac:chgData name="Iwona Data" userId="95a5c6f3-ab5a-43e3-ba07-afd4784f681e" providerId="ADAL" clId="{83726C24-E74C-4A73-B2E1-D3F11BCB29F2}" dt="2024-03-14T10:51:39.253" v="323" actId="20577"/>
          <ac:spMkLst>
            <pc:docMk/>
            <pc:sldMk cId="2289253731" sldId="317"/>
            <ac:spMk id="7" creationId="{ADBDD412-172F-B9F4-E2D0-9F0658719DC3}"/>
          </ac:spMkLst>
        </pc:spChg>
        <pc:spChg chg="add del mod">
          <ac:chgData name="Iwona Data" userId="95a5c6f3-ab5a-43e3-ba07-afd4784f681e" providerId="ADAL" clId="{83726C24-E74C-4A73-B2E1-D3F11BCB29F2}" dt="2024-03-14T10:50:10.399" v="309" actId="478"/>
          <ac:spMkLst>
            <pc:docMk/>
            <pc:sldMk cId="2289253731" sldId="317"/>
            <ac:spMk id="9" creationId="{CFECC9BC-C0E3-B5E0-D57A-36DB1D162CCD}"/>
          </ac:spMkLst>
        </pc:spChg>
      </pc:sldChg>
      <pc:sldChg chg="modSp mod">
        <pc:chgData name="Iwona Data" userId="95a5c6f3-ab5a-43e3-ba07-afd4784f681e" providerId="ADAL" clId="{83726C24-E74C-4A73-B2E1-D3F11BCB29F2}" dt="2024-03-14T11:02:11.946" v="362" actId="27636"/>
        <pc:sldMkLst>
          <pc:docMk/>
          <pc:sldMk cId="2134463945" sldId="318"/>
        </pc:sldMkLst>
        <pc:spChg chg="mod">
          <ac:chgData name="Iwona Data" userId="95a5c6f3-ab5a-43e3-ba07-afd4784f681e" providerId="ADAL" clId="{83726C24-E74C-4A73-B2E1-D3F11BCB29F2}" dt="2024-03-14T11:02:11.946" v="362" actId="27636"/>
          <ac:spMkLst>
            <pc:docMk/>
            <pc:sldMk cId="2134463945" sldId="318"/>
            <ac:spMk id="4" creationId="{3827035A-C9E5-EA38-D085-68A5918E9C7D}"/>
          </ac:spMkLst>
        </pc:spChg>
      </pc:sldChg>
    </pc:docChg>
  </pc:docChgLst>
  <pc:docChgLst>
    <pc:chgData name="Kinga Cioch" userId="acd526e1-75d9-4cbf-86b1-ad0ee6280e73" providerId="ADAL" clId="{448A3600-27FB-46E4-AA11-654E6C6F2225}"/>
    <pc:docChg chg="undo custSel modSld">
      <pc:chgData name="Kinga Cioch" userId="acd526e1-75d9-4cbf-86b1-ad0ee6280e73" providerId="ADAL" clId="{448A3600-27FB-46E4-AA11-654E6C6F2225}" dt="2024-03-15T10:52:10.465" v="592" actId="1076"/>
      <pc:docMkLst>
        <pc:docMk/>
      </pc:docMkLst>
      <pc:sldChg chg="addSp delSp modSp mod">
        <pc:chgData name="Kinga Cioch" userId="acd526e1-75d9-4cbf-86b1-ad0ee6280e73" providerId="ADAL" clId="{448A3600-27FB-46E4-AA11-654E6C6F2225}" dt="2024-03-15T10:52:10.465" v="592" actId="1076"/>
        <pc:sldMkLst>
          <pc:docMk/>
          <pc:sldMk cId="2040680005" sldId="292"/>
        </pc:sldMkLst>
        <pc:spChg chg="mod">
          <ac:chgData name="Kinga Cioch" userId="acd526e1-75d9-4cbf-86b1-ad0ee6280e73" providerId="ADAL" clId="{448A3600-27FB-46E4-AA11-654E6C6F2225}" dt="2024-03-15T10:46:02.675" v="482" actId="1076"/>
          <ac:spMkLst>
            <pc:docMk/>
            <pc:sldMk cId="2040680005" sldId="292"/>
            <ac:spMk id="2" creationId="{724EC052-02C3-E98E-62B2-FD5513198EBB}"/>
          </ac:spMkLst>
        </pc:spChg>
        <pc:spChg chg="mod">
          <ac:chgData name="Kinga Cioch" userId="acd526e1-75d9-4cbf-86b1-ad0ee6280e73" providerId="ADAL" clId="{448A3600-27FB-46E4-AA11-654E6C6F2225}" dt="2024-03-15T10:46:29.061" v="487" actId="1076"/>
          <ac:spMkLst>
            <pc:docMk/>
            <pc:sldMk cId="2040680005" sldId="292"/>
            <ac:spMk id="5" creationId="{A4E71B74-4285-D937-BA53-564D65B5EEA2}"/>
          </ac:spMkLst>
        </pc:spChg>
        <pc:spChg chg="del mod">
          <ac:chgData name="Kinga Cioch" userId="acd526e1-75d9-4cbf-86b1-ad0ee6280e73" providerId="ADAL" clId="{448A3600-27FB-46E4-AA11-654E6C6F2225}" dt="2024-03-15T10:43:16.724" v="441" actId="478"/>
          <ac:spMkLst>
            <pc:docMk/>
            <pc:sldMk cId="2040680005" sldId="292"/>
            <ac:spMk id="8" creationId="{30F7A285-3F3A-5CED-B5A4-33A1C0A9E9E1}"/>
          </ac:spMkLst>
        </pc:spChg>
        <pc:spChg chg="del">
          <ac:chgData name="Kinga Cioch" userId="acd526e1-75d9-4cbf-86b1-ad0ee6280e73" providerId="ADAL" clId="{448A3600-27FB-46E4-AA11-654E6C6F2225}" dt="2024-03-15T10:43:18.284" v="442" actId="478"/>
          <ac:spMkLst>
            <pc:docMk/>
            <pc:sldMk cId="2040680005" sldId="292"/>
            <ac:spMk id="10" creationId="{7645D64B-A999-B639-E54E-6EC5749C385B}"/>
          </ac:spMkLst>
        </pc:spChg>
        <pc:spChg chg="del">
          <ac:chgData name="Kinga Cioch" userId="acd526e1-75d9-4cbf-86b1-ad0ee6280e73" providerId="ADAL" clId="{448A3600-27FB-46E4-AA11-654E6C6F2225}" dt="2024-03-15T10:43:21.251" v="443" actId="478"/>
          <ac:spMkLst>
            <pc:docMk/>
            <pc:sldMk cId="2040680005" sldId="292"/>
            <ac:spMk id="11" creationId="{D7DE7877-B9C7-DD95-10A2-69D410B12D41}"/>
          </ac:spMkLst>
        </pc:spChg>
        <pc:spChg chg="add mod">
          <ac:chgData name="Kinga Cioch" userId="acd526e1-75d9-4cbf-86b1-ad0ee6280e73" providerId="ADAL" clId="{448A3600-27FB-46E4-AA11-654E6C6F2225}" dt="2024-03-15T10:45:51.571" v="480" actId="1076"/>
          <ac:spMkLst>
            <pc:docMk/>
            <pc:sldMk cId="2040680005" sldId="292"/>
            <ac:spMk id="23" creationId="{419B16DF-CB4C-27CC-9130-00D5823E5ACC}"/>
          </ac:spMkLst>
        </pc:spChg>
        <pc:spChg chg="add mod">
          <ac:chgData name="Kinga Cioch" userId="acd526e1-75d9-4cbf-86b1-ad0ee6280e73" providerId="ADAL" clId="{448A3600-27FB-46E4-AA11-654E6C6F2225}" dt="2024-03-15T10:46:42.514" v="488" actId="20577"/>
          <ac:spMkLst>
            <pc:docMk/>
            <pc:sldMk cId="2040680005" sldId="292"/>
            <ac:spMk id="24" creationId="{E52B5B82-C89C-BCA4-7415-C0056B708CFB}"/>
          </ac:spMkLst>
        </pc:spChg>
        <pc:spChg chg="add mod">
          <ac:chgData name="Kinga Cioch" userId="acd526e1-75d9-4cbf-86b1-ad0ee6280e73" providerId="ADAL" clId="{448A3600-27FB-46E4-AA11-654E6C6F2225}" dt="2024-03-15T10:45:57.189" v="481" actId="1076"/>
          <ac:spMkLst>
            <pc:docMk/>
            <pc:sldMk cId="2040680005" sldId="292"/>
            <ac:spMk id="27" creationId="{F19F9970-6B9F-F086-DD41-2E2757F69E01}"/>
          </ac:spMkLst>
        </pc:spChg>
        <pc:picChg chg="add del">
          <ac:chgData name="Kinga Cioch" userId="acd526e1-75d9-4cbf-86b1-ad0ee6280e73" providerId="ADAL" clId="{448A3600-27FB-46E4-AA11-654E6C6F2225}" dt="2024-03-15T10:29:50.954" v="254" actId="22"/>
          <ac:picMkLst>
            <pc:docMk/>
            <pc:sldMk cId="2040680005" sldId="292"/>
            <ac:picMk id="4" creationId="{375DD6E4-233E-69C3-13EE-CB3E27F78982}"/>
          </ac:picMkLst>
        </pc:picChg>
        <pc:picChg chg="add del mod">
          <ac:chgData name="Kinga Cioch" userId="acd526e1-75d9-4cbf-86b1-ad0ee6280e73" providerId="ADAL" clId="{448A3600-27FB-46E4-AA11-654E6C6F2225}" dt="2024-03-15T10:33:02.965" v="262" actId="478"/>
          <ac:picMkLst>
            <pc:docMk/>
            <pc:sldMk cId="2040680005" sldId="292"/>
            <ac:picMk id="7" creationId="{3FCF4C0A-10CE-BA2F-9019-0E5653FAF384}"/>
          </ac:picMkLst>
        </pc:picChg>
        <pc:picChg chg="add mod">
          <ac:chgData name="Kinga Cioch" userId="acd526e1-75d9-4cbf-86b1-ad0ee6280e73" providerId="ADAL" clId="{448A3600-27FB-46E4-AA11-654E6C6F2225}" dt="2024-03-15T10:46:05.954" v="483" actId="1076"/>
          <ac:picMkLst>
            <pc:docMk/>
            <pc:sldMk cId="2040680005" sldId="292"/>
            <ac:picMk id="12" creationId="{1E1604B7-1C2C-F85E-DC44-3D1511E05B3F}"/>
          </ac:picMkLst>
        </pc:picChg>
        <pc:picChg chg="add mod">
          <ac:chgData name="Kinga Cioch" userId="acd526e1-75d9-4cbf-86b1-ad0ee6280e73" providerId="ADAL" clId="{448A3600-27FB-46E4-AA11-654E6C6F2225}" dt="2024-03-15T10:34:35.272" v="270"/>
          <ac:picMkLst>
            <pc:docMk/>
            <pc:sldMk cId="2040680005" sldId="292"/>
            <ac:picMk id="14" creationId="{C54CB59E-5F91-6212-8767-DE3FD48CD3A9}"/>
          </ac:picMkLst>
        </pc:picChg>
        <pc:picChg chg="add mod">
          <ac:chgData name="Kinga Cioch" userId="acd526e1-75d9-4cbf-86b1-ad0ee6280e73" providerId="ADAL" clId="{448A3600-27FB-46E4-AA11-654E6C6F2225}" dt="2024-03-15T10:43:29.971" v="446" actId="1076"/>
          <ac:picMkLst>
            <pc:docMk/>
            <pc:sldMk cId="2040680005" sldId="292"/>
            <ac:picMk id="16" creationId="{36AD4B14-CADD-6139-8ACD-3424B0C6D253}"/>
          </ac:picMkLst>
        </pc:picChg>
        <pc:picChg chg="add del">
          <ac:chgData name="Kinga Cioch" userId="acd526e1-75d9-4cbf-86b1-ad0ee6280e73" providerId="ADAL" clId="{448A3600-27FB-46E4-AA11-654E6C6F2225}" dt="2024-03-15T10:36:05.488" v="277" actId="22"/>
          <ac:picMkLst>
            <pc:docMk/>
            <pc:sldMk cId="2040680005" sldId="292"/>
            <ac:picMk id="18" creationId="{0F219BBD-7E69-573D-B0F2-665C31927F23}"/>
          </ac:picMkLst>
        </pc:picChg>
        <pc:picChg chg="add mod">
          <ac:chgData name="Kinga Cioch" userId="acd526e1-75d9-4cbf-86b1-ad0ee6280e73" providerId="ADAL" clId="{448A3600-27FB-46E4-AA11-654E6C6F2225}" dt="2024-03-15T10:52:10.465" v="592" actId="1076"/>
          <ac:picMkLst>
            <pc:docMk/>
            <pc:sldMk cId="2040680005" sldId="292"/>
            <ac:picMk id="20" creationId="{58E8C420-A01E-89B2-FBA7-54651EEA039A}"/>
          </ac:picMkLst>
        </pc:picChg>
        <pc:picChg chg="add del">
          <ac:chgData name="Kinga Cioch" userId="acd526e1-75d9-4cbf-86b1-ad0ee6280e73" providerId="ADAL" clId="{448A3600-27FB-46E4-AA11-654E6C6F2225}" dt="2024-03-15T10:38:50.929" v="366" actId="478"/>
          <ac:picMkLst>
            <pc:docMk/>
            <pc:sldMk cId="2040680005" sldId="292"/>
            <ac:picMk id="22" creationId="{F3DE8033-D5C3-CF6D-0B8B-76D4BF68F8E2}"/>
          </ac:picMkLst>
        </pc:picChg>
        <pc:picChg chg="add mod">
          <ac:chgData name="Kinga Cioch" userId="acd526e1-75d9-4cbf-86b1-ad0ee6280e73" providerId="ADAL" clId="{448A3600-27FB-46E4-AA11-654E6C6F2225}" dt="2024-03-15T10:43:33.781" v="447" actId="1076"/>
          <ac:picMkLst>
            <pc:docMk/>
            <pc:sldMk cId="2040680005" sldId="292"/>
            <ac:picMk id="26" creationId="{3C4DFF14-C2B8-4AB2-95E9-2E2E5AAF6910}"/>
          </ac:picMkLst>
        </pc:picChg>
      </pc:sldChg>
      <pc:sldChg chg="modSp mod">
        <pc:chgData name="Kinga Cioch" userId="acd526e1-75d9-4cbf-86b1-ad0ee6280e73" providerId="ADAL" clId="{448A3600-27FB-46E4-AA11-654E6C6F2225}" dt="2024-03-15T10:19:42.473" v="114" actId="20577"/>
        <pc:sldMkLst>
          <pc:docMk/>
          <pc:sldMk cId="3895718083" sldId="306"/>
        </pc:sldMkLst>
        <pc:spChg chg="mod">
          <ac:chgData name="Kinga Cioch" userId="acd526e1-75d9-4cbf-86b1-ad0ee6280e73" providerId="ADAL" clId="{448A3600-27FB-46E4-AA11-654E6C6F2225}" dt="2024-03-15T10:19:42.473" v="114" actId="20577"/>
          <ac:spMkLst>
            <pc:docMk/>
            <pc:sldMk cId="3895718083" sldId="306"/>
            <ac:spMk id="4" creationId="{3827035A-C9E5-EA38-D085-68A5918E9C7D}"/>
          </ac:spMkLst>
        </pc:spChg>
      </pc:sldChg>
      <pc:sldChg chg="modSp mod">
        <pc:chgData name="Kinga Cioch" userId="acd526e1-75d9-4cbf-86b1-ad0ee6280e73" providerId="ADAL" clId="{448A3600-27FB-46E4-AA11-654E6C6F2225}" dt="2024-03-15T10:51:55.507" v="590" actId="20577"/>
        <pc:sldMkLst>
          <pc:docMk/>
          <pc:sldMk cId="2962549512" sldId="311"/>
        </pc:sldMkLst>
        <pc:spChg chg="mod">
          <ac:chgData name="Kinga Cioch" userId="acd526e1-75d9-4cbf-86b1-ad0ee6280e73" providerId="ADAL" clId="{448A3600-27FB-46E4-AA11-654E6C6F2225}" dt="2024-03-15T10:51:55.507" v="590" actId="20577"/>
          <ac:spMkLst>
            <pc:docMk/>
            <pc:sldMk cId="2962549512" sldId="311"/>
            <ac:spMk id="4" creationId="{3827035A-C9E5-EA38-D085-68A5918E9C7D}"/>
          </ac:spMkLst>
        </pc:spChg>
      </pc:sldChg>
      <pc:sldChg chg="addSp delSp modSp mod">
        <pc:chgData name="Kinga Cioch" userId="acd526e1-75d9-4cbf-86b1-ad0ee6280e73" providerId="ADAL" clId="{448A3600-27FB-46E4-AA11-654E6C6F2225}" dt="2024-03-15T10:19:33.501" v="112" actId="1076"/>
        <pc:sldMkLst>
          <pc:docMk/>
          <pc:sldMk cId="806347176" sldId="312"/>
        </pc:sldMkLst>
        <pc:picChg chg="del">
          <ac:chgData name="Kinga Cioch" userId="acd526e1-75d9-4cbf-86b1-ad0ee6280e73" providerId="ADAL" clId="{448A3600-27FB-46E4-AA11-654E6C6F2225}" dt="2024-03-15T10:19:19.476" v="105" actId="478"/>
          <ac:picMkLst>
            <pc:docMk/>
            <pc:sldMk cId="806347176" sldId="312"/>
            <ac:picMk id="3" creationId="{1292E21D-DEA5-19E3-F64B-511533B24C16}"/>
          </ac:picMkLst>
        </pc:picChg>
        <pc:picChg chg="add mod">
          <ac:chgData name="Kinga Cioch" userId="acd526e1-75d9-4cbf-86b1-ad0ee6280e73" providerId="ADAL" clId="{448A3600-27FB-46E4-AA11-654E6C6F2225}" dt="2024-03-15T10:19:33.501" v="112" actId="1076"/>
          <ac:picMkLst>
            <pc:docMk/>
            <pc:sldMk cId="806347176" sldId="312"/>
            <ac:picMk id="5" creationId="{8451B1A2-BB74-02B7-E2E2-99CE74B05B2A}"/>
          </ac:picMkLst>
        </pc:picChg>
      </pc:sldChg>
      <pc:sldChg chg="modSp mod">
        <pc:chgData name="Kinga Cioch" userId="acd526e1-75d9-4cbf-86b1-ad0ee6280e73" providerId="ADAL" clId="{448A3600-27FB-46E4-AA11-654E6C6F2225}" dt="2024-03-15T10:22:15.006" v="229" actId="20577"/>
        <pc:sldMkLst>
          <pc:docMk/>
          <pc:sldMk cId="3680029856" sldId="314"/>
        </pc:sldMkLst>
        <pc:spChg chg="mod">
          <ac:chgData name="Kinga Cioch" userId="acd526e1-75d9-4cbf-86b1-ad0ee6280e73" providerId="ADAL" clId="{448A3600-27FB-46E4-AA11-654E6C6F2225}" dt="2024-03-15T10:20:13.204" v="136" actId="14100"/>
          <ac:spMkLst>
            <pc:docMk/>
            <pc:sldMk cId="3680029856" sldId="314"/>
            <ac:spMk id="2" creationId="{18112D7C-AA9A-07E6-323A-3D313102506F}"/>
          </ac:spMkLst>
        </pc:spChg>
        <pc:spChg chg="mod">
          <ac:chgData name="Kinga Cioch" userId="acd526e1-75d9-4cbf-86b1-ad0ee6280e73" providerId="ADAL" clId="{448A3600-27FB-46E4-AA11-654E6C6F2225}" dt="2024-03-15T10:22:15.006" v="229" actId="20577"/>
          <ac:spMkLst>
            <pc:docMk/>
            <pc:sldMk cId="3680029856" sldId="314"/>
            <ac:spMk id="4" creationId="{3827035A-C9E5-EA38-D085-68A5918E9C7D}"/>
          </ac:spMkLst>
        </pc:spChg>
      </pc:sldChg>
      <pc:sldChg chg="modSp mod">
        <pc:chgData name="Kinga Cioch" userId="acd526e1-75d9-4cbf-86b1-ad0ee6280e73" providerId="ADAL" clId="{448A3600-27FB-46E4-AA11-654E6C6F2225}" dt="2024-03-15T10:17:50.097" v="104" actId="14100"/>
        <pc:sldMkLst>
          <pc:docMk/>
          <pc:sldMk cId="2145420475" sldId="315"/>
        </pc:sldMkLst>
        <pc:graphicFrameChg chg="mod modGraphic">
          <ac:chgData name="Kinga Cioch" userId="acd526e1-75d9-4cbf-86b1-ad0ee6280e73" providerId="ADAL" clId="{448A3600-27FB-46E4-AA11-654E6C6F2225}" dt="2024-03-15T10:17:47.580" v="103" actId="14100"/>
          <ac:graphicFrameMkLst>
            <pc:docMk/>
            <pc:sldMk cId="2145420475" sldId="315"/>
            <ac:graphicFrameMk id="3" creationId="{796AE97D-2DEB-C60D-7A66-721F9686B15F}"/>
          </ac:graphicFrameMkLst>
        </pc:graphicFrameChg>
        <pc:graphicFrameChg chg="mod modGraphic">
          <ac:chgData name="Kinga Cioch" userId="acd526e1-75d9-4cbf-86b1-ad0ee6280e73" providerId="ADAL" clId="{448A3600-27FB-46E4-AA11-654E6C6F2225}" dt="2024-03-15T10:17:25.812" v="99" actId="14734"/>
          <ac:graphicFrameMkLst>
            <pc:docMk/>
            <pc:sldMk cId="2145420475" sldId="315"/>
            <ac:graphicFrameMk id="5" creationId="{5317FDB8-2E1B-7C11-BF0C-6C7A88789DF4}"/>
          </ac:graphicFrameMkLst>
        </pc:graphicFrameChg>
        <pc:graphicFrameChg chg="mod modGraphic">
          <ac:chgData name="Kinga Cioch" userId="acd526e1-75d9-4cbf-86b1-ad0ee6280e73" providerId="ADAL" clId="{448A3600-27FB-46E4-AA11-654E6C6F2225}" dt="2024-03-15T10:17:50.097" v="104" actId="14100"/>
          <ac:graphicFrameMkLst>
            <pc:docMk/>
            <pc:sldMk cId="2145420475" sldId="315"/>
            <ac:graphicFrameMk id="6" creationId="{56A42C4C-3E19-9357-FBBC-87C04F119050}"/>
          </ac:graphicFrameMkLst>
        </pc:graphicFrameChg>
      </pc:sldChg>
      <pc:sldChg chg="modSp mod">
        <pc:chgData name="Kinga Cioch" userId="acd526e1-75d9-4cbf-86b1-ad0ee6280e73" providerId="ADAL" clId="{448A3600-27FB-46E4-AA11-654E6C6F2225}" dt="2024-03-15T10:22:49.796" v="235" actId="20577"/>
        <pc:sldMkLst>
          <pc:docMk/>
          <pc:sldMk cId="2289253731" sldId="317"/>
        </pc:sldMkLst>
        <pc:spChg chg="mod">
          <ac:chgData name="Kinga Cioch" userId="acd526e1-75d9-4cbf-86b1-ad0ee6280e73" providerId="ADAL" clId="{448A3600-27FB-46E4-AA11-654E6C6F2225}" dt="2024-03-15T10:22:49.796" v="235" actId="20577"/>
          <ac:spMkLst>
            <pc:docMk/>
            <pc:sldMk cId="2289253731" sldId="317"/>
            <ac:spMk id="7" creationId="{ADBDD412-172F-B9F4-E2D0-9F0658719DC3}"/>
          </ac:spMkLst>
        </pc:spChg>
      </pc:sldChg>
    </pc:docChg>
  </pc:docChgLst>
  <pc:docChgLst>
    <pc:chgData name="Kinga Cioch" userId="acd526e1-75d9-4cbf-86b1-ad0ee6280e73" providerId="ADAL" clId="{22B39A79-1FA1-4937-80D0-3565CAFCB19C}"/>
    <pc:docChg chg="undo custSel addSld delSld modSld sldOrd">
      <pc:chgData name="Kinga Cioch" userId="acd526e1-75d9-4cbf-86b1-ad0ee6280e73" providerId="ADAL" clId="{22B39A79-1FA1-4937-80D0-3565CAFCB19C}" dt="2024-03-14T07:57:47.275" v="6908"/>
      <pc:docMkLst>
        <pc:docMk/>
      </pc:docMkLst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3887354061" sldId="260"/>
        </pc:sldMkLst>
      </pc:sldChg>
      <pc:sldChg chg="del">
        <pc:chgData name="Kinga Cioch" userId="acd526e1-75d9-4cbf-86b1-ad0ee6280e73" providerId="ADAL" clId="{22B39A79-1FA1-4937-80D0-3565CAFCB19C}" dt="2024-03-13T13:45:59.327" v="5266" actId="2696"/>
        <pc:sldMkLst>
          <pc:docMk/>
          <pc:sldMk cId="4027967918" sldId="262"/>
        </pc:sldMkLst>
      </pc:sldChg>
      <pc:sldChg chg="del">
        <pc:chgData name="Kinga Cioch" userId="acd526e1-75d9-4cbf-86b1-ad0ee6280e73" providerId="ADAL" clId="{22B39A79-1FA1-4937-80D0-3565CAFCB19C}" dt="2024-03-13T13:45:28.454" v="5263" actId="2696"/>
        <pc:sldMkLst>
          <pc:docMk/>
          <pc:sldMk cId="1204066530" sldId="263"/>
        </pc:sldMkLst>
      </pc:sldChg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4037366571" sldId="264"/>
        </pc:sldMkLst>
      </pc:sldChg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2403930203" sldId="265"/>
        </pc:sldMkLst>
      </pc:sldChg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2627305461" sldId="266"/>
        </pc:sldMkLst>
      </pc:sldChg>
      <pc:sldChg chg="addSp delSp modSp mod">
        <pc:chgData name="Kinga Cioch" userId="acd526e1-75d9-4cbf-86b1-ad0ee6280e73" providerId="ADAL" clId="{22B39A79-1FA1-4937-80D0-3565CAFCB19C}" dt="2024-03-14T07:03:55.466" v="5977" actId="27636"/>
        <pc:sldMkLst>
          <pc:docMk/>
          <pc:sldMk cId="2993846633" sldId="267"/>
        </pc:sldMkLst>
        <pc:spChg chg="del mod">
          <ac:chgData name="Kinga Cioch" userId="acd526e1-75d9-4cbf-86b1-ad0ee6280e73" providerId="ADAL" clId="{22B39A79-1FA1-4937-80D0-3565CAFCB19C}" dt="2024-03-12T12:40:27.091" v="69" actId="478"/>
          <ac:spMkLst>
            <pc:docMk/>
            <pc:sldMk cId="2993846633" sldId="267"/>
            <ac:spMk id="2" creationId="{26486E92-157B-3185-DD78-0E94B8314A9C}"/>
          </ac:spMkLst>
        </pc:spChg>
        <pc:spChg chg="add mod ord">
          <ac:chgData name="Kinga Cioch" userId="acd526e1-75d9-4cbf-86b1-ad0ee6280e73" providerId="ADAL" clId="{22B39A79-1FA1-4937-80D0-3565CAFCB19C}" dt="2024-03-14T06:50:05.887" v="5784" actId="1076"/>
          <ac:spMkLst>
            <pc:docMk/>
            <pc:sldMk cId="2993846633" sldId="267"/>
            <ac:spMk id="2" creationId="{543BB113-CED0-74FC-7C55-77E4FC882BC7}"/>
          </ac:spMkLst>
        </pc:spChg>
        <pc:spChg chg="add mod">
          <ac:chgData name="Kinga Cioch" userId="acd526e1-75d9-4cbf-86b1-ad0ee6280e73" providerId="ADAL" clId="{22B39A79-1FA1-4937-80D0-3565CAFCB19C}" dt="2024-03-14T07:03:55.466" v="5977" actId="27636"/>
          <ac:spMkLst>
            <pc:docMk/>
            <pc:sldMk cId="2993846633" sldId="267"/>
            <ac:spMk id="4" creationId="{3827035A-C9E5-EA38-D085-68A5918E9C7D}"/>
          </ac:spMkLst>
        </pc:spChg>
        <pc:picChg chg="del">
          <ac:chgData name="Kinga Cioch" userId="acd526e1-75d9-4cbf-86b1-ad0ee6280e73" providerId="ADAL" clId="{22B39A79-1FA1-4937-80D0-3565CAFCB19C}" dt="2024-03-12T12:30:36.101" v="22" actId="478"/>
          <ac:picMkLst>
            <pc:docMk/>
            <pc:sldMk cId="2993846633" sldId="267"/>
            <ac:picMk id="5" creationId="{6080674C-8E58-EA49-2993-A26BC8149F7A}"/>
          </ac:picMkLst>
        </pc:picChg>
      </pc:sldChg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2786238819" sldId="268"/>
        </pc:sldMkLst>
      </pc:sldChg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23164471" sldId="269"/>
        </pc:sldMkLst>
      </pc:sldChg>
      <pc:sldChg chg="modSp del mod">
        <pc:chgData name="Kinga Cioch" userId="acd526e1-75d9-4cbf-86b1-ad0ee6280e73" providerId="ADAL" clId="{22B39A79-1FA1-4937-80D0-3565CAFCB19C}" dt="2024-03-13T13:46:24.493" v="5267" actId="2696"/>
        <pc:sldMkLst>
          <pc:docMk/>
          <pc:sldMk cId="3209445740" sldId="270"/>
        </pc:sldMkLst>
        <pc:spChg chg="mod">
          <ac:chgData name="Kinga Cioch" userId="acd526e1-75d9-4cbf-86b1-ad0ee6280e73" providerId="ADAL" clId="{22B39A79-1FA1-4937-80D0-3565CAFCB19C}" dt="2024-03-12T12:30:24.794" v="21" actId="1076"/>
          <ac:spMkLst>
            <pc:docMk/>
            <pc:sldMk cId="3209445740" sldId="270"/>
            <ac:spMk id="2" creationId="{724EC052-02C3-E98E-62B2-FD5513198EBB}"/>
          </ac:spMkLst>
        </pc:spChg>
      </pc:sldChg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3314512478" sldId="271"/>
        </pc:sldMkLst>
      </pc:sldChg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2176587646" sldId="272"/>
        </pc:sldMkLst>
      </pc:sldChg>
      <pc:sldChg chg="del">
        <pc:chgData name="Kinga Cioch" userId="acd526e1-75d9-4cbf-86b1-ad0ee6280e73" providerId="ADAL" clId="{22B39A79-1FA1-4937-80D0-3565CAFCB19C}" dt="2024-03-13T13:45:20.625" v="5262" actId="2696"/>
        <pc:sldMkLst>
          <pc:docMk/>
          <pc:sldMk cId="311884828" sldId="273"/>
        </pc:sldMkLst>
      </pc:sldChg>
      <pc:sldChg chg="del">
        <pc:chgData name="Kinga Cioch" userId="acd526e1-75d9-4cbf-86b1-ad0ee6280e73" providerId="ADAL" clId="{22B39A79-1FA1-4937-80D0-3565CAFCB19C}" dt="2024-03-13T13:45:20.625" v="5262" actId="2696"/>
        <pc:sldMkLst>
          <pc:docMk/>
          <pc:sldMk cId="3390967819" sldId="274"/>
        </pc:sldMkLst>
      </pc:sldChg>
      <pc:sldChg chg="del">
        <pc:chgData name="Kinga Cioch" userId="acd526e1-75d9-4cbf-86b1-ad0ee6280e73" providerId="ADAL" clId="{22B39A79-1FA1-4937-80D0-3565CAFCB19C}" dt="2024-03-13T13:45:20.625" v="5262" actId="2696"/>
        <pc:sldMkLst>
          <pc:docMk/>
          <pc:sldMk cId="1156530569" sldId="275"/>
        </pc:sldMkLst>
      </pc:sldChg>
      <pc:sldChg chg="del">
        <pc:chgData name="Kinga Cioch" userId="acd526e1-75d9-4cbf-86b1-ad0ee6280e73" providerId="ADAL" clId="{22B39A79-1FA1-4937-80D0-3565CAFCB19C}" dt="2024-03-13T13:45:20.625" v="5262" actId="2696"/>
        <pc:sldMkLst>
          <pc:docMk/>
          <pc:sldMk cId="3807512260" sldId="276"/>
        </pc:sldMkLst>
      </pc:sldChg>
      <pc:sldChg chg="del">
        <pc:chgData name="Kinga Cioch" userId="acd526e1-75d9-4cbf-86b1-ad0ee6280e73" providerId="ADAL" clId="{22B39A79-1FA1-4937-80D0-3565CAFCB19C}" dt="2024-03-13T13:45:13.653" v="5261" actId="2696"/>
        <pc:sldMkLst>
          <pc:docMk/>
          <pc:sldMk cId="1198649806" sldId="277"/>
        </pc:sldMkLst>
      </pc:sldChg>
      <pc:sldChg chg="del">
        <pc:chgData name="Kinga Cioch" userId="acd526e1-75d9-4cbf-86b1-ad0ee6280e73" providerId="ADAL" clId="{22B39A79-1FA1-4937-80D0-3565CAFCB19C}" dt="2024-03-13T13:45:20.625" v="5262" actId="2696"/>
        <pc:sldMkLst>
          <pc:docMk/>
          <pc:sldMk cId="2794944089" sldId="278"/>
        </pc:sldMkLst>
      </pc:sldChg>
      <pc:sldChg chg="del">
        <pc:chgData name="Kinga Cioch" userId="acd526e1-75d9-4cbf-86b1-ad0ee6280e73" providerId="ADAL" clId="{22B39A79-1FA1-4937-80D0-3565CAFCB19C}" dt="2024-03-13T13:45:28.454" v="5263" actId="2696"/>
        <pc:sldMkLst>
          <pc:docMk/>
          <pc:sldMk cId="3143370755" sldId="279"/>
        </pc:sldMkLst>
      </pc:sldChg>
      <pc:sldChg chg="del">
        <pc:chgData name="Kinga Cioch" userId="acd526e1-75d9-4cbf-86b1-ad0ee6280e73" providerId="ADAL" clId="{22B39A79-1FA1-4937-80D0-3565CAFCB19C}" dt="2024-03-13T13:45:28.454" v="5263" actId="2696"/>
        <pc:sldMkLst>
          <pc:docMk/>
          <pc:sldMk cId="2668152021" sldId="280"/>
        </pc:sldMkLst>
      </pc:sldChg>
      <pc:sldChg chg="del">
        <pc:chgData name="Kinga Cioch" userId="acd526e1-75d9-4cbf-86b1-ad0ee6280e73" providerId="ADAL" clId="{22B39A79-1FA1-4937-80D0-3565CAFCB19C}" dt="2024-03-13T13:45:28.454" v="5263" actId="2696"/>
        <pc:sldMkLst>
          <pc:docMk/>
          <pc:sldMk cId="792484046" sldId="281"/>
        </pc:sldMkLst>
      </pc:sldChg>
      <pc:sldChg chg="del">
        <pc:chgData name="Kinga Cioch" userId="acd526e1-75d9-4cbf-86b1-ad0ee6280e73" providerId="ADAL" clId="{22B39A79-1FA1-4937-80D0-3565CAFCB19C}" dt="2024-03-13T13:45:28.454" v="5263" actId="2696"/>
        <pc:sldMkLst>
          <pc:docMk/>
          <pc:sldMk cId="3066147682" sldId="282"/>
        </pc:sldMkLst>
      </pc:sldChg>
      <pc:sldChg chg="del">
        <pc:chgData name="Kinga Cioch" userId="acd526e1-75d9-4cbf-86b1-ad0ee6280e73" providerId="ADAL" clId="{22B39A79-1FA1-4937-80D0-3565CAFCB19C}" dt="2024-03-13T13:45:28.454" v="5263" actId="2696"/>
        <pc:sldMkLst>
          <pc:docMk/>
          <pc:sldMk cId="1785372765" sldId="283"/>
        </pc:sldMkLst>
      </pc:sldChg>
      <pc:sldChg chg="del">
        <pc:chgData name="Kinga Cioch" userId="acd526e1-75d9-4cbf-86b1-ad0ee6280e73" providerId="ADAL" clId="{22B39A79-1FA1-4937-80D0-3565CAFCB19C}" dt="2024-03-13T13:45:28.454" v="5263" actId="2696"/>
        <pc:sldMkLst>
          <pc:docMk/>
          <pc:sldMk cId="3932572426" sldId="284"/>
        </pc:sldMkLst>
      </pc:sldChg>
      <pc:sldChg chg="del">
        <pc:chgData name="Kinga Cioch" userId="acd526e1-75d9-4cbf-86b1-ad0ee6280e73" providerId="ADAL" clId="{22B39A79-1FA1-4937-80D0-3565CAFCB19C}" dt="2024-03-13T13:45:49.418" v="5265" actId="2696"/>
        <pc:sldMkLst>
          <pc:docMk/>
          <pc:sldMk cId="3023674205" sldId="285"/>
        </pc:sldMkLst>
      </pc:sldChg>
      <pc:sldChg chg="del">
        <pc:chgData name="Kinga Cioch" userId="acd526e1-75d9-4cbf-86b1-ad0ee6280e73" providerId="ADAL" clId="{22B39A79-1FA1-4937-80D0-3565CAFCB19C}" dt="2024-03-13T13:45:59.327" v="5266" actId="2696"/>
        <pc:sldMkLst>
          <pc:docMk/>
          <pc:sldMk cId="1363027832" sldId="286"/>
        </pc:sldMkLst>
      </pc:sldChg>
      <pc:sldChg chg="del">
        <pc:chgData name="Kinga Cioch" userId="acd526e1-75d9-4cbf-86b1-ad0ee6280e73" providerId="ADAL" clId="{22B39A79-1FA1-4937-80D0-3565CAFCB19C}" dt="2024-03-13T13:45:49.418" v="5265" actId="2696"/>
        <pc:sldMkLst>
          <pc:docMk/>
          <pc:sldMk cId="2318414111" sldId="287"/>
        </pc:sldMkLst>
      </pc:sldChg>
      <pc:sldChg chg="del">
        <pc:chgData name="Kinga Cioch" userId="acd526e1-75d9-4cbf-86b1-ad0ee6280e73" providerId="ADAL" clId="{22B39A79-1FA1-4937-80D0-3565CAFCB19C}" dt="2024-03-13T13:45:49.418" v="5265" actId="2696"/>
        <pc:sldMkLst>
          <pc:docMk/>
          <pc:sldMk cId="498555686" sldId="288"/>
        </pc:sldMkLst>
      </pc:sldChg>
      <pc:sldChg chg="del">
        <pc:chgData name="Kinga Cioch" userId="acd526e1-75d9-4cbf-86b1-ad0ee6280e73" providerId="ADAL" clId="{22B39A79-1FA1-4937-80D0-3565CAFCB19C}" dt="2024-03-13T13:45:49.418" v="5265" actId="2696"/>
        <pc:sldMkLst>
          <pc:docMk/>
          <pc:sldMk cId="3872179891" sldId="289"/>
        </pc:sldMkLst>
      </pc:sldChg>
      <pc:sldChg chg="del">
        <pc:chgData name="Kinga Cioch" userId="acd526e1-75d9-4cbf-86b1-ad0ee6280e73" providerId="ADAL" clId="{22B39A79-1FA1-4937-80D0-3565CAFCB19C}" dt="2024-03-13T13:45:59.327" v="5266" actId="2696"/>
        <pc:sldMkLst>
          <pc:docMk/>
          <pc:sldMk cId="1013391565" sldId="291"/>
        </pc:sldMkLst>
      </pc:sldChg>
      <pc:sldChg chg="del">
        <pc:chgData name="Kinga Cioch" userId="acd526e1-75d9-4cbf-86b1-ad0ee6280e73" providerId="ADAL" clId="{22B39A79-1FA1-4937-80D0-3565CAFCB19C}" dt="2024-03-13T13:45:59.327" v="5266" actId="2696"/>
        <pc:sldMkLst>
          <pc:docMk/>
          <pc:sldMk cId="2947397801" sldId="293"/>
        </pc:sldMkLst>
      </pc:sldChg>
      <pc:sldChg chg="del">
        <pc:chgData name="Kinga Cioch" userId="acd526e1-75d9-4cbf-86b1-ad0ee6280e73" providerId="ADAL" clId="{22B39A79-1FA1-4937-80D0-3565CAFCB19C}" dt="2024-03-13T13:45:59.327" v="5266" actId="2696"/>
        <pc:sldMkLst>
          <pc:docMk/>
          <pc:sldMk cId="3800666099" sldId="294"/>
        </pc:sldMkLst>
      </pc:sldChg>
      <pc:sldChg chg="del">
        <pc:chgData name="Kinga Cioch" userId="acd526e1-75d9-4cbf-86b1-ad0ee6280e73" providerId="ADAL" clId="{22B39A79-1FA1-4937-80D0-3565CAFCB19C}" dt="2024-03-13T13:45:59.327" v="5266" actId="2696"/>
        <pc:sldMkLst>
          <pc:docMk/>
          <pc:sldMk cId="2089350438" sldId="295"/>
        </pc:sldMkLst>
      </pc:sldChg>
      <pc:sldChg chg="del">
        <pc:chgData name="Kinga Cioch" userId="acd526e1-75d9-4cbf-86b1-ad0ee6280e73" providerId="ADAL" clId="{22B39A79-1FA1-4937-80D0-3565CAFCB19C}" dt="2024-03-13T13:45:49.418" v="5265" actId="2696"/>
        <pc:sldMkLst>
          <pc:docMk/>
          <pc:sldMk cId="1887029095" sldId="296"/>
        </pc:sldMkLst>
      </pc:sldChg>
      <pc:sldChg chg="del">
        <pc:chgData name="Kinga Cioch" userId="acd526e1-75d9-4cbf-86b1-ad0ee6280e73" providerId="ADAL" clId="{22B39A79-1FA1-4937-80D0-3565CAFCB19C}" dt="2024-03-13T13:45:49.418" v="5265" actId="2696"/>
        <pc:sldMkLst>
          <pc:docMk/>
          <pc:sldMk cId="208078965" sldId="297"/>
        </pc:sldMkLst>
      </pc:sldChg>
      <pc:sldChg chg="del">
        <pc:chgData name="Kinga Cioch" userId="acd526e1-75d9-4cbf-86b1-ad0ee6280e73" providerId="ADAL" clId="{22B39A79-1FA1-4937-80D0-3565CAFCB19C}" dt="2024-03-13T13:45:49.418" v="5265" actId="2696"/>
        <pc:sldMkLst>
          <pc:docMk/>
          <pc:sldMk cId="3436967620" sldId="298"/>
        </pc:sldMkLst>
      </pc:sldChg>
      <pc:sldChg chg="del">
        <pc:chgData name="Kinga Cioch" userId="acd526e1-75d9-4cbf-86b1-ad0ee6280e73" providerId="ADAL" clId="{22B39A79-1FA1-4937-80D0-3565CAFCB19C}" dt="2024-03-13T13:45:49.418" v="5265" actId="2696"/>
        <pc:sldMkLst>
          <pc:docMk/>
          <pc:sldMk cId="3118922338" sldId="299"/>
        </pc:sldMkLst>
      </pc:sldChg>
      <pc:sldChg chg="del">
        <pc:chgData name="Kinga Cioch" userId="acd526e1-75d9-4cbf-86b1-ad0ee6280e73" providerId="ADAL" clId="{22B39A79-1FA1-4937-80D0-3565CAFCB19C}" dt="2024-03-13T13:45:59.327" v="5266" actId="2696"/>
        <pc:sldMkLst>
          <pc:docMk/>
          <pc:sldMk cId="1507520857" sldId="300"/>
        </pc:sldMkLst>
      </pc:sldChg>
      <pc:sldChg chg="del">
        <pc:chgData name="Kinga Cioch" userId="acd526e1-75d9-4cbf-86b1-ad0ee6280e73" providerId="ADAL" clId="{22B39A79-1FA1-4937-80D0-3565CAFCB19C}" dt="2024-03-13T13:45:39.585" v="5264" actId="2696"/>
        <pc:sldMkLst>
          <pc:docMk/>
          <pc:sldMk cId="3160446784" sldId="302"/>
        </pc:sldMkLst>
      </pc:sldChg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1814759132" sldId="303"/>
        </pc:sldMkLst>
      </pc:sldChg>
      <pc:sldChg chg="del">
        <pc:chgData name="Kinga Cioch" userId="acd526e1-75d9-4cbf-86b1-ad0ee6280e73" providerId="ADAL" clId="{22B39A79-1FA1-4937-80D0-3565CAFCB19C}" dt="2024-03-13T11:56:49.597" v="4245" actId="2696"/>
        <pc:sldMkLst>
          <pc:docMk/>
          <pc:sldMk cId="1902774815" sldId="304"/>
        </pc:sldMkLst>
      </pc:sldChg>
      <pc:sldChg chg="addSp modSp add mod">
        <pc:chgData name="Kinga Cioch" userId="acd526e1-75d9-4cbf-86b1-ad0ee6280e73" providerId="ADAL" clId="{22B39A79-1FA1-4937-80D0-3565CAFCB19C}" dt="2024-03-14T07:04:08.878" v="5981" actId="2711"/>
        <pc:sldMkLst>
          <pc:docMk/>
          <pc:sldMk cId="979968793" sldId="305"/>
        </pc:sldMkLst>
        <pc:spChg chg="add mod ord">
          <ac:chgData name="Kinga Cioch" userId="acd526e1-75d9-4cbf-86b1-ad0ee6280e73" providerId="ADAL" clId="{22B39A79-1FA1-4937-80D0-3565CAFCB19C}" dt="2024-03-13T12:36:07.227" v="4262" actId="171"/>
          <ac:spMkLst>
            <pc:docMk/>
            <pc:sldMk cId="979968793" sldId="305"/>
            <ac:spMk id="2" creationId="{18112D7C-AA9A-07E6-323A-3D313102506F}"/>
          </ac:spMkLst>
        </pc:spChg>
        <pc:spChg chg="mod">
          <ac:chgData name="Kinga Cioch" userId="acd526e1-75d9-4cbf-86b1-ad0ee6280e73" providerId="ADAL" clId="{22B39A79-1FA1-4937-80D0-3565CAFCB19C}" dt="2024-03-14T07:04:08.878" v="5981" actId="2711"/>
          <ac:spMkLst>
            <pc:docMk/>
            <pc:sldMk cId="979968793" sldId="305"/>
            <ac:spMk id="4" creationId="{3827035A-C9E5-EA38-D085-68A5918E9C7D}"/>
          </ac:spMkLst>
        </pc:spChg>
      </pc:sldChg>
      <pc:sldChg chg="addSp modSp add mod">
        <pc:chgData name="Kinga Cioch" userId="acd526e1-75d9-4cbf-86b1-ad0ee6280e73" providerId="ADAL" clId="{22B39A79-1FA1-4937-80D0-3565CAFCB19C}" dt="2024-03-14T07:04:02.816" v="5980" actId="27636"/>
        <pc:sldMkLst>
          <pc:docMk/>
          <pc:sldMk cId="3895718083" sldId="306"/>
        </pc:sldMkLst>
        <pc:spChg chg="mod">
          <ac:chgData name="Kinga Cioch" userId="acd526e1-75d9-4cbf-86b1-ad0ee6280e73" providerId="ADAL" clId="{22B39A79-1FA1-4937-80D0-3565CAFCB19C}" dt="2024-03-14T07:04:02.816" v="5980" actId="27636"/>
          <ac:spMkLst>
            <pc:docMk/>
            <pc:sldMk cId="3895718083" sldId="306"/>
            <ac:spMk id="4" creationId="{3827035A-C9E5-EA38-D085-68A5918E9C7D}"/>
          </ac:spMkLst>
        </pc:spChg>
        <pc:spChg chg="add mod ord">
          <ac:chgData name="Kinga Cioch" userId="acd526e1-75d9-4cbf-86b1-ad0ee6280e73" providerId="ADAL" clId="{22B39A79-1FA1-4937-80D0-3565CAFCB19C}" dt="2024-03-13T12:36:22.739" v="4263" actId="207"/>
          <ac:spMkLst>
            <pc:docMk/>
            <pc:sldMk cId="3895718083" sldId="306"/>
            <ac:spMk id="5" creationId="{6EE8CA73-70E2-DF7E-B5A6-8BB48E6528CD}"/>
          </ac:spMkLst>
        </pc:spChg>
        <pc:picChg chg="add mod">
          <ac:chgData name="Kinga Cioch" userId="acd526e1-75d9-4cbf-86b1-ad0ee6280e73" providerId="ADAL" clId="{22B39A79-1FA1-4937-80D0-3565CAFCB19C}" dt="2024-03-13T12:35:25.657" v="4256"/>
          <ac:picMkLst>
            <pc:docMk/>
            <pc:sldMk cId="3895718083" sldId="306"/>
            <ac:picMk id="3" creationId="{FE7656EF-4FCB-CC62-4C49-825883224171}"/>
          </ac:picMkLst>
        </pc:picChg>
      </pc:sldChg>
      <pc:sldChg chg="addSp delSp modSp add mod ord">
        <pc:chgData name="Kinga Cioch" userId="acd526e1-75d9-4cbf-86b1-ad0ee6280e73" providerId="ADAL" clId="{22B39A79-1FA1-4937-80D0-3565CAFCB19C}" dt="2024-03-14T07:17:43.796" v="6181" actId="20577"/>
        <pc:sldMkLst>
          <pc:docMk/>
          <pc:sldMk cId="4121662665" sldId="307"/>
        </pc:sldMkLst>
        <pc:spChg chg="mod">
          <ac:chgData name="Kinga Cioch" userId="acd526e1-75d9-4cbf-86b1-ad0ee6280e73" providerId="ADAL" clId="{22B39A79-1FA1-4937-80D0-3565CAFCB19C}" dt="2024-03-14T07:17:43.796" v="6181" actId="20577"/>
          <ac:spMkLst>
            <pc:docMk/>
            <pc:sldMk cId="4121662665" sldId="307"/>
            <ac:spMk id="4" creationId="{3827035A-C9E5-EA38-D085-68A5918E9C7D}"/>
          </ac:spMkLst>
        </pc:spChg>
        <pc:picChg chg="add del mod">
          <ac:chgData name="Kinga Cioch" userId="acd526e1-75d9-4cbf-86b1-ad0ee6280e73" providerId="ADAL" clId="{22B39A79-1FA1-4937-80D0-3565CAFCB19C}" dt="2024-03-13T11:25:54.771" v="4097" actId="478"/>
          <ac:picMkLst>
            <pc:docMk/>
            <pc:sldMk cId="4121662665" sldId="307"/>
            <ac:picMk id="2" creationId="{4B33611D-D6C6-DE96-FC92-01F8F492EF8E}"/>
          </ac:picMkLst>
        </pc:picChg>
      </pc:sldChg>
      <pc:sldChg chg="modSp add mod">
        <pc:chgData name="Kinga Cioch" userId="acd526e1-75d9-4cbf-86b1-ad0ee6280e73" providerId="ADAL" clId="{22B39A79-1FA1-4937-80D0-3565CAFCB19C}" dt="2024-03-13T10:45:51.498" v="2261" actId="20577"/>
        <pc:sldMkLst>
          <pc:docMk/>
          <pc:sldMk cId="348274844" sldId="308"/>
        </pc:sldMkLst>
        <pc:spChg chg="mod">
          <ac:chgData name="Kinga Cioch" userId="acd526e1-75d9-4cbf-86b1-ad0ee6280e73" providerId="ADAL" clId="{22B39A79-1FA1-4937-80D0-3565CAFCB19C}" dt="2024-03-13T10:45:51.498" v="2261" actId="20577"/>
          <ac:spMkLst>
            <pc:docMk/>
            <pc:sldMk cId="348274844" sldId="308"/>
            <ac:spMk id="4" creationId="{3827035A-C9E5-EA38-D085-68A5918E9C7D}"/>
          </ac:spMkLst>
        </pc:spChg>
      </pc:sldChg>
      <pc:sldChg chg="modSp add mod">
        <pc:chgData name="Kinga Cioch" userId="acd526e1-75d9-4cbf-86b1-ad0ee6280e73" providerId="ADAL" clId="{22B39A79-1FA1-4937-80D0-3565CAFCB19C}" dt="2024-03-13T11:01:05.326" v="2614" actId="20577"/>
        <pc:sldMkLst>
          <pc:docMk/>
          <pc:sldMk cId="676293680" sldId="309"/>
        </pc:sldMkLst>
        <pc:spChg chg="mod">
          <ac:chgData name="Kinga Cioch" userId="acd526e1-75d9-4cbf-86b1-ad0ee6280e73" providerId="ADAL" clId="{22B39A79-1FA1-4937-80D0-3565CAFCB19C}" dt="2024-03-13T11:01:05.326" v="2614" actId="20577"/>
          <ac:spMkLst>
            <pc:docMk/>
            <pc:sldMk cId="676293680" sldId="309"/>
            <ac:spMk id="4" creationId="{3827035A-C9E5-EA38-D085-68A5918E9C7D}"/>
          </ac:spMkLst>
        </pc:spChg>
      </pc:sldChg>
      <pc:sldChg chg="modSp add mod">
        <pc:chgData name="Kinga Cioch" userId="acd526e1-75d9-4cbf-86b1-ad0ee6280e73" providerId="ADAL" clId="{22B39A79-1FA1-4937-80D0-3565CAFCB19C}" dt="2024-03-13T11:18:44.801" v="3641" actId="20577"/>
        <pc:sldMkLst>
          <pc:docMk/>
          <pc:sldMk cId="3597120771" sldId="310"/>
        </pc:sldMkLst>
        <pc:spChg chg="mod">
          <ac:chgData name="Kinga Cioch" userId="acd526e1-75d9-4cbf-86b1-ad0ee6280e73" providerId="ADAL" clId="{22B39A79-1FA1-4937-80D0-3565CAFCB19C}" dt="2024-03-13T11:18:44.801" v="3641" actId="20577"/>
          <ac:spMkLst>
            <pc:docMk/>
            <pc:sldMk cId="3597120771" sldId="310"/>
            <ac:spMk id="4" creationId="{3827035A-C9E5-EA38-D085-68A5918E9C7D}"/>
          </ac:spMkLst>
        </pc:spChg>
      </pc:sldChg>
      <pc:sldChg chg="addSp delSp modSp add mod">
        <pc:chgData name="Kinga Cioch" userId="acd526e1-75d9-4cbf-86b1-ad0ee6280e73" providerId="ADAL" clId="{22B39A79-1FA1-4937-80D0-3565CAFCB19C}" dt="2024-03-14T06:44:38.305" v="5768" actId="20577"/>
        <pc:sldMkLst>
          <pc:docMk/>
          <pc:sldMk cId="2962549512" sldId="311"/>
        </pc:sldMkLst>
        <pc:spChg chg="mod">
          <ac:chgData name="Kinga Cioch" userId="acd526e1-75d9-4cbf-86b1-ad0ee6280e73" providerId="ADAL" clId="{22B39A79-1FA1-4937-80D0-3565CAFCB19C}" dt="2024-03-14T06:44:38.305" v="5768" actId="20577"/>
          <ac:spMkLst>
            <pc:docMk/>
            <pc:sldMk cId="2962549512" sldId="311"/>
            <ac:spMk id="4" creationId="{3827035A-C9E5-EA38-D085-68A5918E9C7D}"/>
          </ac:spMkLst>
        </pc:spChg>
        <pc:graphicFrameChg chg="add del mod modGraphic">
          <ac:chgData name="Kinga Cioch" userId="acd526e1-75d9-4cbf-86b1-ad0ee6280e73" providerId="ADAL" clId="{22B39A79-1FA1-4937-80D0-3565CAFCB19C}" dt="2024-03-13T13:51:40.925" v="5369" actId="478"/>
          <ac:graphicFrameMkLst>
            <pc:docMk/>
            <pc:sldMk cId="2962549512" sldId="311"/>
            <ac:graphicFrameMk id="2" creationId="{7B02BFCA-60B3-BD33-6EA9-12E11C844189}"/>
          </ac:graphicFrameMkLst>
        </pc:graphicFrameChg>
        <pc:graphicFrameChg chg="add del mod modGraphic">
          <ac:chgData name="Kinga Cioch" userId="acd526e1-75d9-4cbf-86b1-ad0ee6280e73" providerId="ADAL" clId="{22B39A79-1FA1-4937-80D0-3565CAFCB19C}" dt="2024-03-13T13:52:16.593" v="5384" actId="3680"/>
          <ac:graphicFrameMkLst>
            <pc:docMk/>
            <pc:sldMk cId="2962549512" sldId="311"/>
            <ac:graphicFrameMk id="3" creationId="{7630F732-61C8-CE7F-F1A2-B75EA49A1ADA}"/>
          </ac:graphicFrameMkLst>
        </pc:graphicFrameChg>
        <pc:graphicFrameChg chg="add del mod modGraphic">
          <ac:chgData name="Kinga Cioch" userId="acd526e1-75d9-4cbf-86b1-ad0ee6280e73" providerId="ADAL" clId="{22B39A79-1FA1-4937-80D0-3565CAFCB19C}" dt="2024-03-14T06:44:33.200" v="5766" actId="478"/>
          <ac:graphicFrameMkLst>
            <pc:docMk/>
            <pc:sldMk cId="2962549512" sldId="311"/>
            <ac:graphicFrameMk id="5" creationId="{5317FDB8-2E1B-7C11-BF0C-6C7A88789DF4}"/>
          </ac:graphicFrameMkLst>
        </pc:graphicFrameChg>
      </pc:sldChg>
      <pc:sldChg chg="addSp modSp add mod">
        <pc:chgData name="Kinga Cioch" userId="acd526e1-75d9-4cbf-86b1-ad0ee6280e73" providerId="ADAL" clId="{22B39A79-1FA1-4937-80D0-3565CAFCB19C}" dt="2024-03-13T12:33:29.176" v="4252" actId="1076"/>
        <pc:sldMkLst>
          <pc:docMk/>
          <pc:sldMk cId="806347176" sldId="312"/>
        </pc:sldMkLst>
        <pc:spChg chg="mod">
          <ac:chgData name="Kinga Cioch" userId="acd526e1-75d9-4cbf-86b1-ad0ee6280e73" providerId="ADAL" clId="{22B39A79-1FA1-4937-80D0-3565CAFCB19C}" dt="2024-03-13T12:32:50.511" v="4251" actId="6549"/>
          <ac:spMkLst>
            <pc:docMk/>
            <pc:sldMk cId="806347176" sldId="312"/>
            <ac:spMk id="4" creationId="{3827035A-C9E5-EA38-D085-68A5918E9C7D}"/>
          </ac:spMkLst>
        </pc:spChg>
        <pc:picChg chg="add mod">
          <ac:chgData name="Kinga Cioch" userId="acd526e1-75d9-4cbf-86b1-ad0ee6280e73" providerId="ADAL" clId="{22B39A79-1FA1-4937-80D0-3565CAFCB19C}" dt="2024-03-13T12:33:29.176" v="4252" actId="1076"/>
          <ac:picMkLst>
            <pc:docMk/>
            <pc:sldMk cId="806347176" sldId="312"/>
            <ac:picMk id="3" creationId="{1292E21D-DEA5-19E3-F64B-511533B24C16}"/>
          </ac:picMkLst>
        </pc:picChg>
      </pc:sldChg>
      <pc:sldChg chg="modSp add mod">
        <pc:chgData name="Kinga Cioch" userId="acd526e1-75d9-4cbf-86b1-ad0ee6280e73" providerId="ADAL" clId="{22B39A79-1FA1-4937-80D0-3565CAFCB19C}" dt="2024-03-14T07:04:20.277" v="5984" actId="2711"/>
        <pc:sldMkLst>
          <pc:docMk/>
          <pc:sldMk cId="2380921164" sldId="313"/>
        </pc:sldMkLst>
        <pc:spChg chg="mod">
          <ac:chgData name="Kinga Cioch" userId="acd526e1-75d9-4cbf-86b1-ad0ee6280e73" providerId="ADAL" clId="{22B39A79-1FA1-4937-80D0-3565CAFCB19C}" dt="2024-03-14T06:45:24.999" v="5771" actId="1076"/>
          <ac:spMkLst>
            <pc:docMk/>
            <pc:sldMk cId="2380921164" sldId="313"/>
            <ac:spMk id="2" creationId="{18112D7C-AA9A-07E6-323A-3D313102506F}"/>
          </ac:spMkLst>
        </pc:spChg>
        <pc:spChg chg="mod">
          <ac:chgData name="Kinga Cioch" userId="acd526e1-75d9-4cbf-86b1-ad0ee6280e73" providerId="ADAL" clId="{22B39A79-1FA1-4937-80D0-3565CAFCB19C}" dt="2024-03-14T07:04:20.277" v="5984" actId="2711"/>
          <ac:spMkLst>
            <pc:docMk/>
            <pc:sldMk cId="2380921164" sldId="313"/>
            <ac:spMk id="4" creationId="{3827035A-C9E5-EA38-D085-68A5918E9C7D}"/>
          </ac:spMkLst>
        </pc:spChg>
      </pc:sldChg>
      <pc:sldChg chg="modSp add mod">
        <pc:chgData name="Kinga Cioch" userId="acd526e1-75d9-4cbf-86b1-ad0ee6280e73" providerId="ADAL" clId="{22B39A79-1FA1-4937-80D0-3565CAFCB19C}" dt="2024-03-14T07:04:15.127" v="5983" actId="27636"/>
        <pc:sldMkLst>
          <pc:docMk/>
          <pc:sldMk cId="3680029856" sldId="314"/>
        </pc:sldMkLst>
        <pc:spChg chg="mod">
          <ac:chgData name="Kinga Cioch" userId="acd526e1-75d9-4cbf-86b1-ad0ee6280e73" providerId="ADAL" clId="{22B39A79-1FA1-4937-80D0-3565CAFCB19C}" dt="2024-03-13T13:36:55.136" v="5102" actId="1076"/>
          <ac:spMkLst>
            <pc:docMk/>
            <pc:sldMk cId="3680029856" sldId="314"/>
            <ac:spMk id="2" creationId="{18112D7C-AA9A-07E6-323A-3D313102506F}"/>
          </ac:spMkLst>
        </pc:spChg>
        <pc:spChg chg="mod">
          <ac:chgData name="Kinga Cioch" userId="acd526e1-75d9-4cbf-86b1-ad0ee6280e73" providerId="ADAL" clId="{22B39A79-1FA1-4937-80D0-3565CAFCB19C}" dt="2024-03-14T07:04:15.127" v="5983" actId="27636"/>
          <ac:spMkLst>
            <pc:docMk/>
            <pc:sldMk cId="3680029856" sldId="314"/>
            <ac:spMk id="4" creationId="{3827035A-C9E5-EA38-D085-68A5918E9C7D}"/>
          </ac:spMkLst>
        </pc:spChg>
      </pc:sldChg>
      <pc:sldChg chg="addSp delSp modSp add mod">
        <pc:chgData name="Kinga Cioch" userId="acd526e1-75d9-4cbf-86b1-ad0ee6280e73" providerId="ADAL" clId="{22B39A79-1FA1-4937-80D0-3565CAFCB19C}" dt="2024-03-14T06:44:16.381" v="5765" actId="1076"/>
        <pc:sldMkLst>
          <pc:docMk/>
          <pc:sldMk cId="2145420475" sldId="315"/>
        </pc:sldMkLst>
        <pc:spChg chg="mod">
          <ac:chgData name="Kinga Cioch" userId="acd526e1-75d9-4cbf-86b1-ad0ee6280e73" providerId="ADAL" clId="{22B39A79-1FA1-4937-80D0-3565CAFCB19C}" dt="2024-03-14T06:37:43.671" v="5647" actId="20577"/>
          <ac:spMkLst>
            <pc:docMk/>
            <pc:sldMk cId="2145420475" sldId="315"/>
            <ac:spMk id="4" creationId="{3827035A-C9E5-EA38-D085-68A5918E9C7D}"/>
          </ac:spMkLst>
        </pc:spChg>
        <pc:graphicFrameChg chg="add del mod modGraphic">
          <ac:chgData name="Kinga Cioch" userId="acd526e1-75d9-4cbf-86b1-ad0ee6280e73" providerId="ADAL" clId="{22B39A79-1FA1-4937-80D0-3565CAFCB19C}" dt="2024-03-14T06:39:06.681" v="5663" actId="3680"/>
          <ac:graphicFrameMkLst>
            <pc:docMk/>
            <pc:sldMk cId="2145420475" sldId="315"/>
            <ac:graphicFrameMk id="2" creationId="{64292796-7CF1-14F4-050B-764B7E31DA08}"/>
          </ac:graphicFrameMkLst>
        </pc:graphicFrameChg>
        <pc:graphicFrameChg chg="add mod modGraphic">
          <ac:chgData name="Kinga Cioch" userId="acd526e1-75d9-4cbf-86b1-ad0ee6280e73" providerId="ADAL" clId="{22B39A79-1FA1-4937-80D0-3565CAFCB19C}" dt="2024-03-14T06:44:16.381" v="5765" actId="1076"/>
          <ac:graphicFrameMkLst>
            <pc:docMk/>
            <pc:sldMk cId="2145420475" sldId="315"/>
            <ac:graphicFrameMk id="3" creationId="{796AE97D-2DEB-C60D-7A66-721F9686B15F}"/>
          </ac:graphicFrameMkLst>
        </pc:graphicFrameChg>
        <pc:graphicFrameChg chg="mod modGraphic">
          <ac:chgData name="Kinga Cioch" userId="acd526e1-75d9-4cbf-86b1-ad0ee6280e73" providerId="ADAL" clId="{22B39A79-1FA1-4937-80D0-3565CAFCB19C}" dt="2024-03-14T06:44:03.703" v="5762" actId="14100"/>
          <ac:graphicFrameMkLst>
            <pc:docMk/>
            <pc:sldMk cId="2145420475" sldId="315"/>
            <ac:graphicFrameMk id="5" creationId="{5317FDB8-2E1B-7C11-BF0C-6C7A88789DF4}"/>
          </ac:graphicFrameMkLst>
        </pc:graphicFrameChg>
        <pc:graphicFrameChg chg="add mod modGraphic">
          <ac:chgData name="Kinga Cioch" userId="acd526e1-75d9-4cbf-86b1-ad0ee6280e73" providerId="ADAL" clId="{22B39A79-1FA1-4937-80D0-3565CAFCB19C}" dt="2024-03-14T06:44:09.924" v="5764" actId="14100"/>
          <ac:graphicFrameMkLst>
            <pc:docMk/>
            <pc:sldMk cId="2145420475" sldId="315"/>
            <ac:graphicFrameMk id="6" creationId="{56A42C4C-3E19-9357-FBBC-87C04F119050}"/>
          </ac:graphicFrameMkLst>
        </pc:graphicFrameChg>
      </pc:sldChg>
      <pc:sldChg chg="modSp add mod">
        <pc:chgData name="Kinga Cioch" userId="acd526e1-75d9-4cbf-86b1-ad0ee6280e73" providerId="ADAL" clId="{22B39A79-1FA1-4937-80D0-3565CAFCB19C}" dt="2024-03-14T07:20:53.977" v="6184" actId="20577"/>
        <pc:sldMkLst>
          <pc:docMk/>
          <pc:sldMk cId="378636368" sldId="316"/>
        </pc:sldMkLst>
        <pc:spChg chg="mod">
          <ac:chgData name="Kinga Cioch" userId="acd526e1-75d9-4cbf-86b1-ad0ee6280e73" providerId="ADAL" clId="{22B39A79-1FA1-4937-80D0-3565CAFCB19C}" dt="2024-03-14T06:55:39.385" v="5864" actId="1076"/>
          <ac:spMkLst>
            <pc:docMk/>
            <pc:sldMk cId="378636368" sldId="316"/>
            <ac:spMk id="2" creationId="{18112D7C-AA9A-07E6-323A-3D313102506F}"/>
          </ac:spMkLst>
        </pc:spChg>
        <pc:spChg chg="mod">
          <ac:chgData name="Kinga Cioch" userId="acd526e1-75d9-4cbf-86b1-ad0ee6280e73" providerId="ADAL" clId="{22B39A79-1FA1-4937-80D0-3565CAFCB19C}" dt="2024-03-14T07:20:53.977" v="6184" actId="20577"/>
          <ac:spMkLst>
            <pc:docMk/>
            <pc:sldMk cId="378636368" sldId="316"/>
            <ac:spMk id="4" creationId="{3827035A-C9E5-EA38-D085-68A5918E9C7D}"/>
          </ac:spMkLst>
        </pc:spChg>
      </pc:sldChg>
      <pc:sldChg chg="addSp modSp add mod ord">
        <pc:chgData name="Kinga Cioch" userId="acd526e1-75d9-4cbf-86b1-ad0ee6280e73" providerId="ADAL" clId="{22B39A79-1FA1-4937-80D0-3565CAFCB19C}" dt="2024-03-14T07:57:47.275" v="6908"/>
        <pc:sldMkLst>
          <pc:docMk/>
          <pc:sldMk cId="2289253731" sldId="317"/>
        </pc:sldMkLst>
        <pc:spChg chg="add mod ord">
          <ac:chgData name="Kinga Cioch" userId="acd526e1-75d9-4cbf-86b1-ad0ee6280e73" providerId="ADAL" clId="{22B39A79-1FA1-4937-80D0-3565CAFCB19C}" dt="2024-03-14T07:16:20.316" v="6167" actId="1076"/>
          <ac:spMkLst>
            <pc:docMk/>
            <pc:sldMk cId="2289253731" sldId="317"/>
            <ac:spMk id="2" creationId="{EEA00110-5989-7B89-A542-AE09F3AACC6B}"/>
          </ac:spMkLst>
        </pc:spChg>
        <pc:spChg chg="add mod ord">
          <ac:chgData name="Kinga Cioch" userId="acd526e1-75d9-4cbf-86b1-ad0ee6280e73" providerId="ADAL" clId="{22B39A79-1FA1-4937-80D0-3565CAFCB19C}" dt="2024-03-14T07:16:16.875" v="6166" actId="1076"/>
          <ac:spMkLst>
            <pc:docMk/>
            <pc:sldMk cId="2289253731" sldId="317"/>
            <ac:spMk id="3" creationId="{755D62ED-305C-B106-94A5-4943C6EDB381}"/>
          </ac:spMkLst>
        </pc:spChg>
        <pc:spChg chg="mod">
          <ac:chgData name="Kinga Cioch" userId="acd526e1-75d9-4cbf-86b1-ad0ee6280e73" providerId="ADAL" clId="{22B39A79-1FA1-4937-80D0-3565CAFCB19C}" dt="2024-03-14T07:57:47.275" v="6908"/>
          <ac:spMkLst>
            <pc:docMk/>
            <pc:sldMk cId="2289253731" sldId="317"/>
            <ac:spMk id="4" creationId="{3827035A-C9E5-EA38-D085-68A5918E9C7D}"/>
          </ac:spMkLst>
        </pc:spChg>
        <pc:spChg chg="add mod ord">
          <ac:chgData name="Kinga Cioch" userId="acd526e1-75d9-4cbf-86b1-ad0ee6280e73" providerId="ADAL" clId="{22B39A79-1FA1-4937-80D0-3565CAFCB19C}" dt="2024-03-14T07:16:47.705" v="6172" actId="1076"/>
          <ac:spMkLst>
            <pc:docMk/>
            <pc:sldMk cId="2289253731" sldId="317"/>
            <ac:spMk id="5" creationId="{5E30A3B7-015C-1B13-415B-39BE8E7A2EFC}"/>
          </ac:spMkLst>
        </pc:spChg>
      </pc:sldChg>
      <pc:sldChg chg="add del">
        <pc:chgData name="Kinga Cioch" userId="acd526e1-75d9-4cbf-86b1-ad0ee6280e73" providerId="ADAL" clId="{22B39A79-1FA1-4937-80D0-3565CAFCB19C}" dt="2024-03-14T06:59:39.194" v="5878" actId="2890"/>
        <pc:sldMkLst>
          <pc:docMk/>
          <pc:sldMk cId="4007121681" sldId="317"/>
        </pc:sldMkLst>
      </pc:sldChg>
      <pc:sldChg chg="delSp modSp add mod ord">
        <pc:chgData name="Kinga Cioch" userId="acd526e1-75d9-4cbf-86b1-ad0ee6280e73" providerId="ADAL" clId="{22B39A79-1FA1-4937-80D0-3565CAFCB19C}" dt="2024-03-14T07:56:54.929" v="6895" actId="113"/>
        <pc:sldMkLst>
          <pc:docMk/>
          <pc:sldMk cId="2134463945" sldId="318"/>
        </pc:sldMkLst>
        <pc:spChg chg="del">
          <ac:chgData name="Kinga Cioch" userId="acd526e1-75d9-4cbf-86b1-ad0ee6280e73" providerId="ADAL" clId="{22B39A79-1FA1-4937-80D0-3565CAFCB19C}" dt="2024-03-14T07:21:48.854" v="6243" actId="478"/>
          <ac:spMkLst>
            <pc:docMk/>
            <pc:sldMk cId="2134463945" sldId="318"/>
            <ac:spMk id="2" creationId="{18112D7C-AA9A-07E6-323A-3D313102506F}"/>
          </ac:spMkLst>
        </pc:spChg>
        <pc:spChg chg="mod">
          <ac:chgData name="Kinga Cioch" userId="acd526e1-75d9-4cbf-86b1-ad0ee6280e73" providerId="ADAL" clId="{22B39A79-1FA1-4937-80D0-3565CAFCB19C}" dt="2024-03-14T07:56:54.929" v="6895" actId="113"/>
          <ac:spMkLst>
            <pc:docMk/>
            <pc:sldMk cId="2134463945" sldId="318"/>
            <ac:spMk id="4" creationId="{3827035A-C9E5-EA38-D085-68A5918E9C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7" cy="1646302"/>
          </a:xfrm>
        </p:spPr>
        <p:txBody>
          <a:bodyPr anchor="b">
            <a:noAutofit/>
          </a:bodyPr>
          <a:lstStyle>
            <a:lvl1pPr algn="r">
              <a:defRPr sz="5401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4"/>
            <a:ext cx="776693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138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128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40" y="3632201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1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2340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196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9834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5266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0606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600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49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41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840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8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427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6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1" y="2160590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755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7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7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8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46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47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6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3" y="514925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1"/>
            </a:lvl1pPr>
            <a:lvl2pPr marL="457069" indent="0">
              <a:buNone/>
              <a:defRPr sz="1401"/>
            </a:lvl2pPr>
            <a:lvl3pPr marL="914138" indent="0">
              <a:buNone/>
              <a:defRPr sz="1200"/>
            </a:lvl3pPr>
            <a:lvl4pPr marL="1371206" indent="0">
              <a:buNone/>
              <a:defRPr sz="1001"/>
            </a:lvl4pPr>
            <a:lvl5pPr marL="1828274" indent="0">
              <a:buNone/>
              <a:defRPr sz="1001"/>
            </a:lvl5pPr>
            <a:lvl6pPr marL="2285342" indent="0">
              <a:buNone/>
              <a:defRPr sz="1001"/>
            </a:lvl6pPr>
            <a:lvl7pPr marL="2742411" indent="0">
              <a:buNone/>
              <a:defRPr sz="1001"/>
            </a:lvl7pPr>
            <a:lvl8pPr marL="3199480" indent="0">
              <a:buNone/>
              <a:defRPr sz="1001"/>
            </a:lvl8pPr>
            <a:lvl9pPr marL="3656549" indent="0">
              <a:buNone/>
              <a:defRPr sz="100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686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6" indent="0">
              <a:buNone/>
              <a:defRPr sz="1600"/>
            </a:lvl2pPr>
            <a:lvl3pPr marL="914411" indent="0">
              <a:buNone/>
              <a:defRPr sz="1600"/>
            </a:lvl3pPr>
            <a:lvl4pPr marL="1371617" indent="0">
              <a:buNone/>
              <a:defRPr sz="1600"/>
            </a:lvl4pPr>
            <a:lvl5pPr marL="1828823" indent="0">
              <a:buNone/>
              <a:defRPr sz="1600"/>
            </a:lvl5pPr>
            <a:lvl6pPr marL="2286029" indent="0">
              <a:buNone/>
              <a:defRPr sz="1600"/>
            </a:lvl6pPr>
            <a:lvl7pPr marL="2743234" indent="0">
              <a:buNone/>
              <a:defRPr sz="1600"/>
            </a:lvl7pPr>
            <a:lvl8pPr marL="3200440" indent="0">
              <a:buNone/>
              <a:defRPr sz="1600"/>
            </a:lvl8pPr>
            <a:lvl9pPr marL="3657646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6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4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2" y="6041363"/>
            <a:ext cx="91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1875B-AB61-48BC-B1C0-E1C75D88C70F}" type="datetimeFigureOut">
              <a:rPr lang="pl-PL" smtClean="0"/>
              <a:t>15.03.2024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0F7931-BB79-4D5B-B465-ABECDB365B9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815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6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4" indent="-3429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9" indent="-285753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15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21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27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32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38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44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49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biuro@przyjaznyzsp.pl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1DD137-E42F-661D-2995-C780F23176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pl-PL" sz="180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F9545AC-6ECA-5A47-0ABF-B7B03DDB8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l-PL" sz="2800" b="1" kern="100" dirty="0">
                <a:solidFill>
                  <a:schemeClr val="accent1"/>
                </a:solidFill>
                <a:latin typeface="Segoe UI Black" panose="020B0A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PRZYJAZNY</a:t>
            </a:r>
            <a:br>
              <a:rPr lang="pl-PL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800" b="1" kern="100" dirty="0">
                <a:solidFill>
                  <a:srgbClr val="321704"/>
                </a:solidFill>
                <a:latin typeface="Segoe UI Black" panose="020B0A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 </a:t>
            </a:r>
            <a:r>
              <a:rPr lang="pl-PL" sz="2800" b="1" kern="1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ZESPÓŁ SZKOLNO-PRZEDSZKOLNY</a:t>
            </a:r>
          </a:p>
          <a:p>
            <a:r>
              <a:rPr lang="pl-PL" sz="2500" b="1" kern="1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cs typeface="Segoe UI Light" panose="020B0502040204020203" pitchFamily="34" charset="0"/>
              </a:rPr>
              <a:t>ul. Białostocka 47, 54-101 Wrocław </a:t>
            </a:r>
            <a:endParaRPr lang="pl-PL" sz="25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6742F73-4606-F4F6-1FCA-829C1326A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011" y="331342"/>
            <a:ext cx="3429001" cy="342900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1322DB12-DFFA-63E7-3E61-59D1FE7B633B}"/>
              </a:ext>
            </a:extLst>
          </p:cNvPr>
          <p:cNvSpPr txBox="1"/>
          <p:nvPr/>
        </p:nvSpPr>
        <p:spPr>
          <a:xfrm>
            <a:off x="619807" y="6033388"/>
            <a:ext cx="6105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dirty="0">
                <a:solidFill>
                  <a:schemeClr val="accent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www.przyjaznyzsp.pl</a:t>
            </a:r>
          </a:p>
        </p:txBody>
      </p:sp>
    </p:spTree>
    <p:extLst>
      <p:ext uri="{BB962C8B-B14F-4D97-AF65-F5344CB8AC3E}">
        <p14:creationId xmlns:p14="http://schemas.microsoft.com/office/powerpoint/2010/main" val="3943795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6EE8CA73-70E2-DF7E-B5A6-8BB48E6528CD}"/>
              </a:ext>
            </a:extLst>
          </p:cNvPr>
          <p:cNvSpPr/>
          <p:nvPr/>
        </p:nvSpPr>
        <p:spPr>
          <a:xfrm>
            <a:off x="3213464" y="452846"/>
            <a:ext cx="3431176" cy="775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8594" y="671051"/>
            <a:ext cx="8603225" cy="5515898"/>
          </a:xfrm>
        </p:spPr>
        <p:txBody>
          <a:bodyPr>
            <a:normAutofit fontScale="92500" lnSpcReduction="20000"/>
          </a:bodyPr>
          <a:lstStyle/>
          <a:p>
            <a:r>
              <a:rPr lang="pl-PL" sz="3200" dirty="0">
                <a:latin typeface="Segoe UI Black" panose="020B0A02040204020203" pitchFamily="34" charset="0"/>
                <a:ea typeface="Segoe UI Black" panose="020B0A02040204020203" pitchFamily="34" charset="0"/>
              </a:rPr>
              <a:t>ROBOTYKA</a:t>
            </a:r>
          </a:p>
          <a:p>
            <a:endParaRPr lang="pl-PL" dirty="0"/>
          </a:p>
          <a:p>
            <a:pPr algn="just">
              <a:lnSpc>
                <a:spcPct val="170000"/>
              </a:lnSpc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Robotyka z elementami programowania to doskonały sposób na rozwijanie u dzieci umiejętności matematycznych i analitycznych. Zajęcia </a:t>
            </a:r>
            <a:r>
              <a:rPr lang="pl-PL" dirty="0" err="1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RiP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przede wszystkim :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uczą myślenia strategicznego i krytycznego oraz rozwiązywania problemów,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pozytywnie wpływają na umiejętność pisania i czytania,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znakomicie wpływają na rozwój intelektualny młodego człowieka ucząc go logicznego myślenia, 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poprawiają koncentrację i skupienie na jednym zadaniu,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kształcą cierpliwość i wytrwałość,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stymulują wyobraźnię.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endParaRPr lang="pl-PL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Zajęcia prowadzone będą w formie gier i zabaw logicznych,  na których wykorzystywane będą klocki lego, inne klocki</a:t>
            </a:r>
            <a:r>
              <a:rPr lang="pl-PL" b="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komputery i czujniki.</a:t>
            </a:r>
          </a:p>
        </p:txBody>
      </p:sp>
    </p:spTree>
    <p:extLst>
      <p:ext uri="{BB962C8B-B14F-4D97-AF65-F5344CB8AC3E}">
        <p14:creationId xmlns:p14="http://schemas.microsoft.com/office/powerpoint/2010/main" val="3895718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18112D7C-AA9A-07E6-323A-3D313102506F}"/>
              </a:ext>
            </a:extLst>
          </p:cNvPr>
          <p:cNvSpPr/>
          <p:nvPr/>
        </p:nvSpPr>
        <p:spPr>
          <a:xfrm>
            <a:off x="2812026" y="206477"/>
            <a:ext cx="4493342" cy="6292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9266" y="324465"/>
            <a:ext cx="8878528" cy="5417574"/>
          </a:xfrm>
        </p:spPr>
        <p:txBody>
          <a:bodyPr>
            <a:normAutofit fontScale="77500" lnSpcReduction="20000"/>
          </a:bodyPr>
          <a:lstStyle/>
          <a:p>
            <a:r>
              <a:rPr lang="pl-PL" sz="32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ZAJĘCIA SPOŁECZNE (TUS)</a:t>
            </a:r>
          </a:p>
          <a:p>
            <a:endParaRPr lang="pl-PL" dirty="0"/>
          </a:p>
          <a:p>
            <a:pPr algn="just">
              <a:lnSpc>
                <a:spcPct val="160000"/>
              </a:lnSpc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TUS to zajęcia rozwijające umiejętności społeczne. Na tych zajęciach stawiamy na wzmacnianie u dzieci umiejętności w zakresie rozpoznawania i reagowania na swoje i cudze emocje, współpracę w grupie, usprawnianie komunikacji, radzenie sobie w sytuacjach konfliktowych. W ramach tych zajęć: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b="1" u="sng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nauka rozpoznawania swoich emocji i potrzeb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poprzez rysowanie emocji, pokazywanie emocji, tworzenie tablic emocji,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b="1" u="sng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</a:t>
            </a:r>
            <a:r>
              <a:rPr lang="pl-PL" b="1" u="sng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udowanie poczucia własnej wartości 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poprzez</a:t>
            </a:r>
            <a:r>
              <a:rPr lang="pl-PL" b="1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</a:t>
            </a:r>
            <a:r>
              <a:rPr lang="pl-PL" b="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abawy uświadamiające dzieciom ich pozytywne cechy i zdolności, które należy rozwijać, oraz te płaszczyzny, nad którymi należy popracować,</a:t>
            </a:r>
            <a:endParaRPr lang="pl-PL" b="1" dirty="0">
              <a:solidFill>
                <a:schemeClr val="accent6">
                  <a:lumMod val="50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b="1" u="sng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dostrzeganie swoich mocnych stron 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poprzez uświadamianie dziecku przez zabawę jego mocnych stron, zadawanie mu pytań co w sobie lubi, z czego jest dumny, 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b="1" u="sng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</a:t>
            </a:r>
            <a:r>
              <a:rPr lang="pl-PL" b="1" u="sng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omunikacja z innymi dziećmi- 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poprzez ćwiczenia, którymi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wyposażymy dzieci w niezbędne umiejętności do nawiązywania i utrzymywania właściwych relacji z otoczeniem. </a:t>
            </a:r>
            <a:endParaRPr lang="pl-PL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pl-PL" b="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Dzięki tym zabawom możemy sprawić, że dziecko będzie czuło się ważne i potrzebne. Będzie z siebie dumne, a tym samym nauczy się szacunku i akceptacji drugiego człowieka i będzie czerpać radość z kontaktów z innymi.</a:t>
            </a:r>
          </a:p>
          <a:p>
            <a:pPr algn="just">
              <a:lnSpc>
                <a:spcPct val="160000"/>
              </a:lnSpc>
            </a:pPr>
            <a:r>
              <a:rPr lang="pl-PL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Przykładowe zabawy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: malowanie, gry planszowe, kodowanie, kalambury, puzzle.</a:t>
            </a:r>
            <a:endParaRPr lang="pl-PL" dirty="0">
              <a:solidFill>
                <a:schemeClr val="accent6">
                  <a:lumMod val="50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60000"/>
              </a:lnSpc>
            </a:pPr>
            <a:endParaRPr lang="pl-PL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9968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18112D7C-AA9A-07E6-323A-3D313102506F}"/>
              </a:ext>
            </a:extLst>
          </p:cNvPr>
          <p:cNvSpPr/>
          <p:nvPr/>
        </p:nvSpPr>
        <p:spPr>
          <a:xfrm>
            <a:off x="2192594" y="412955"/>
            <a:ext cx="6184490" cy="580104"/>
          </a:xfrm>
          <a:prstGeom prst="rect">
            <a:avLst/>
          </a:prstGeom>
          <a:solidFill>
            <a:srgbClr val="006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84902" y="521109"/>
            <a:ext cx="8691717" cy="5535562"/>
          </a:xfrm>
        </p:spPr>
        <p:txBody>
          <a:bodyPr>
            <a:normAutofit fontScale="77500" lnSpcReduction="20000"/>
          </a:bodyPr>
          <a:lstStyle/>
          <a:p>
            <a:r>
              <a:rPr lang="pl-PL" sz="32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JĘZYK NIEMIECKI ( grupy max 8 osób)</a:t>
            </a:r>
          </a:p>
          <a:p>
            <a:pPr algn="just">
              <a:lnSpc>
                <a:spcPct val="160000"/>
              </a:lnSpc>
            </a:pPr>
            <a:endParaRPr lang="pl-PL" b="1" dirty="0"/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nauka języka niemieckiego prowadzona będzie w formie</a:t>
            </a:r>
            <a:r>
              <a:rPr lang="pl-PL" sz="17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pl-PL" sz="21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edukacji leśnej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 grupach będzie maksymalnie 8 osób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sz="1700" kern="1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</a:t>
            </a:r>
            <a:r>
              <a:rPr lang="pl-PL" sz="1700" kern="1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zieci będą </a:t>
            </a:r>
            <a:r>
              <a:rPr lang="pl-PL" sz="1700" kern="1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poznawać język w praktyce, podczas </a:t>
            </a:r>
            <a:r>
              <a:rPr lang="pl-PL" sz="1700" kern="1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konfrontacji z otoczeniem zewnętrznym: z dźwiękami, kolorami,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kształtami, rozmiarami</a:t>
            </a:r>
            <a:endParaRPr lang="pl-PL" sz="1700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szystkie zajęcia będą odbywać się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na zewnątrz, bez względu na pogodę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sz="17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zajęcia prowadzone będą tylko w języku niemieckim (dzieci nie będą mogły komunikować się z lektorem w języku polskim)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sz="1700" kern="1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nauka odbywać się będzie za pomocą n</a:t>
            </a:r>
            <a:r>
              <a:rPr lang="pl-PL" sz="1700" kern="1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auczania projektowego, praktycznego, tzn. uczniowie mają pomysły, </a:t>
            </a:r>
            <a:br>
              <a:rPr lang="pl-PL" sz="1700" kern="1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pl-PL" sz="1700" kern="1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 nich rozwijają konkretne plany i samodzielnie je wdrażają, opiekunowie pełnią funkcję doradczą, w </a:t>
            </a:r>
            <a:r>
              <a:rPr lang="pl-PL" sz="17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razie potrzeby służą pomocą, ale ostatecznie to uczniowie podejmują decyzje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sz="1800" kern="1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język niemiecki podczas zajęć będzie kanałem </a:t>
            </a:r>
            <a:r>
              <a:rPr lang="pl-PL" sz="1800" kern="1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komunikacyjnym  a nie celem samym  w sobie, co sprawia, że dzieci szybciej przyswajają i zapamiętują język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sz="1800" kern="1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 z</a:t>
            </a:r>
            <a:r>
              <a:rPr lang="pl-PL" sz="1800" kern="1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ajęciach wykorzystywane będą elementy przyrody, prac ręcznych, plastyki, ale także języka i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muzyki</a:t>
            </a:r>
            <a:endParaRPr lang="pl-PL" sz="1700" dirty="0">
              <a:solidFill>
                <a:schemeClr val="accent6">
                  <a:lumMod val="50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sz="1700" dirty="0">
              <a:latin typeface="+mj-lt"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/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0029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18112D7C-AA9A-07E6-323A-3D313102506F}"/>
              </a:ext>
            </a:extLst>
          </p:cNvPr>
          <p:cNvSpPr/>
          <p:nvPr/>
        </p:nvSpPr>
        <p:spPr>
          <a:xfrm>
            <a:off x="2821859" y="324465"/>
            <a:ext cx="4493342" cy="6292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9266" y="324465"/>
            <a:ext cx="8878528" cy="5417574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JĘZYK ANGIELSKI</a:t>
            </a:r>
          </a:p>
          <a:p>
            <a:endParaRPr lang="pl-PL" dirty="0"/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nauka języka angielskiego odbywać się będzie poprzez gry i zabawy ruchowe, piosenki, improwizację, elementy teatru oraz projekty plastyczno-językowe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 g</a:t>
            </a:r>
            <a:r>
              <a:rPr lang="pl-PL" b="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rupach będzie max 12 osób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zajęcia będą prowadzone częściowo na zewnątrz częściowo w klasach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na zajęcia wprowadzamy więcej gier i aktywności w grupach, zachęcających zarówno do współpracy, jak i do zdrowej rywalizacji</a:t>
            </a:r>
            <a:endParaRPr lang="pl-PL" b="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0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0921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18112D7C-AA9A-07E6-323A-3D313102506F}"/>
              </a:ext>
            </a:extLst>
          </p:cNvPr>
          <p:cNvSpPr/>
          <p:nvPr/>
        </p:nvSpPr>
        <p:spPr>
          <a:xfrm>
            <a:off x="2851356" y="471949"/>
            <a:ext cx="4493342" cy="6292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8763" y="471949"/>
            <a:ext cx="8878528" cy="5417574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Segoe UI Black" panose="020B0A02040204020203" pitchFamily="34" charset="0"/>
                <a:ea typeface="Segoe UI Black" panose="020B0A02040204020203" pitchFamily="34" charset="0"/>
              </a:rPr>
              <a:t>ZAJĘCIA SPORTOWE</a:t>
            </a:r>
          </a:p>
          <a:p>
            <a:endParaRPr lang="pl-PL" dirty="0"/>
          </a:p>
          <a:p>
            <a:pPr algn="just">
              <a:lnSpc>
                <a:spcPct val="160000"/>
              </a:lnSpc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Zajęcia te mają przygotować dzieci do uczestnictwa w kulturze fizycznej oraz wspierać ich wszechstronny rozwój psychomotoryczny poprzez zabawę i ćwiczenia: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wszechstronne zajęcia ruchowe mające na celu kształtowanie wszystkich cech motorycznych dzieci (siła, wytrzymałość, gibkość, szybkość, koordynacja wzrokowo-ruchowa),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aby zachęcić dzieci do ćwiczeń stosujemy najwłaściwszą do tego wieku formę zabawy. Wprowadzenie zabaw i gier ruchowych w znacznym stopniu uatrakcyjnia zajęcia i mobilizuje dzieci do większego wysiłku.</a:t>
            </a:r>
          </a:p>
          <a:p>
            <a:pPr algn="just">
              <a:lnSpc>
                <a:spcPct val="160000"/>
              </a:lnSpc>
            </a:pPr>
            <a:endParaRPr lang="pl-PL" b="0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8636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EEA00110-5989-7B89-A542-AE09F3AACC6B}"/>
              </a:ext>
            </a:extLst>
          </p:cNvPr>
          <p:cNvSpPr/>
          <p:nvPr/>
        </p:nvSpPr>
        <p:spPr>
          <a:xfrm>
            <a:off x="1012722" y="2211978"/>
            <a:ext cx="9158888" cy="9016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55D62ED-305C-B106-94A5-4943C6EDB381}"/>
              </a:ext>
            </a:extLst>
          </p:cNvPr>
          <p:cNvSpPr/>
          <p:nvPr/>
        </p:nvSpPr>
        <p:spPr>
          <a:xfrm>
            <a:off x="1012720" y="3187337"/>
            <a:ext cx="9158890" cy="12539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E30A3B7-015C-1B13-415B-39BE8E7A2EFC}"/>
              </a:ext>
            </a:extLst>
          </p:cNvPr>
          <p:cNvSpPr/>
          <p:nvPr/>
        </p:nvSpPr>
        <p:spPr>
          <a:xfrm>
            <a:off x="1012720" y="4524298"/>
            <a:ext cx="9158891" cy="10827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ADBDD412-172F-B9F4-E2D0-9F0658719DC3}"/>
              </a:ext>
            </a:extLst>
          </p:cNvPr>
          <p:cNvSpPr txBox="1"/>
          <p:nvPr/>
        </p:nvSpPr>
        <p:spPr>
          <a:xfrm>
            <a:off x="1114695" y="102037"/>
            <a:ext cx="8796784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ZAJĘCIA DODATKOWE W PRZEDSZKOLU</a:t>
            </a:r>
          </a:p>
          <a:p>
            <a:endParaRPr lang="pl-PL" sz="1600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pl-PL" sz="1600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endParaRPr lang="pl-PL" sz="1600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just"/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 przedszkolu planujemy zajęcia dodatkowe, 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które przede wszystkim rozwijają </a:t>
            </a:r>
            <a:br>
              <a:rPr lang="pl-PL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pl-PL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 dzieci motorykę małą i dużą, dbają o rozwój fizyczny czy pogłębiają wiedzę na temat otaczającego świata.</a:t>
            </a:r>
          </a:p>
          <a:p>
            <a:pPr algn="just"/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l-PL" b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j. angielski </a:t>
            </a:r>
            <a: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dla przedszkolaka- Maluszki uczą się języka poprzez zabawę, śpiewanie piosenek i prace plastyczne,</a:t>
            </a:r>
          </a:p>
          <a:p>
            <a:pPr marL="457200" indent="-4572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pl-PL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l-PL" b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rytmika</a:t>
            </a:r>
            <a: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- różnego rodzaju ćwiczenia muzyczno-ruchowe, wspierające także rozwój intelektualny, fizyczny, emocjonalny. Zajęcia rytmiczne uczą koncentracji, poprawiają pamięć, zachęcają do aktywności ruchowej, mają korzystny wpływ na motorykę </a:t>
            </a:r>
            <a:b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 orientację przestrzenną u dzieci,</a:t>
            </a:r>
          </a:p>
          <a:p>
            <a:pPr marL="457200" indent="-4572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pl-PL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l-PL" b="1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zajęcia społeczne</a:t>
            </a:r>
            <a: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: wzmacnianie u dzieci umiejętności w zakresie rozpoznawania </a:t>
            </a:r>
            <a:b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pl-PL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 reagowania na swoje i cudze emocje, współpracę w grupie, usprawnianie komunikacji, radzenie sobie w sytuacjach stresowych. </a:t>
            </a:r>
          </a:p>
        </p:txBody>
      </p:sp>
    </p:spTree>
    <p:extLst>
      <p:ext uri="{BB962C8B-B14F-4D97-AF65-F5344CB8AC3E}">
        <p14:creationId xmlns:p14="http://schemas.microsoft.com/office/powerpoint/2010/main" val="2289253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8763" y="619432"/>
            <a:ext cx="8878528" cy="5417574"/>
          </a:xfrm>
        </p:spPr>
        <p:txBody>
          <a:bodyPr>
            <a:normAutofit fontScale="92500" lnSpcReduction="20000"/>
          </a:bodyPr>
          <a:lstStyle/>
          <a:p>
            <a:r>
              <a:rPr lang="pl-PL" sz="32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ORGANIZACJA PRZYJAZNEGO ZESPOŁU</a:t>
            </a:r>
            <a:endParaRPr lang="pl-PL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pl-PL" b="1" u="sng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Przyjazna Szkoła: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b="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SKS- staramy się pozyskać finansowanie na ten cel,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podręczniki szkolne- finansowane będą z dotacji celowej na wyposażenie szkół w podręczniki, materiały edukacyjne i materiały ćwiczeniowe,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</a:t>
            </a:r>
            <a:r>
              <a:rPr lang="pl-PL" b="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odzice wyposażeni będą w karty otwierające drzwi do szkoły,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 szkole funkcjonowała będzie stołówka (kuchnia w obiekcie)</a:t>
            </a:r>
          </a:p>
          <a:p>
            <a:pPr algn="just">
              <a:lnSpc>
                <a:spcPct val="160000"/>
              </a:lnSpc>
            </a:pPr>
            <a:r>
              <a:rPr lang="pl-PL" b="1" u="sng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Przyjazne Przedszkole: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godziny funkcjonowania przedszkola: 6.30-17.00 (maksymalny czas na przyprowadzenie dziecka do przedszkola to 8.15),</a:t>
            </a: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Program (aplikacja)- rejestrowanie obecności i rozliczania czasu pobytu dziecka w przedszkolu</a:t>
            </a:r>
            <a:r>
              <a:rPr lang="pl-PL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naliczanie </a:t>
            </a: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opłat za żywienie, zajęcia dodatkowe, odwoływanie posiłków, komunikacja z nauczycielem.</a:t>
            </a:r>
            <a:endParaRPr lang="pl-PL" b="0" dirty="0">
              <a:solidFill>
                <a:schemeClr val="accent6">
                  <a:lumMod val="50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60000"/>
              </a:lnSpc>
            </a:pPr>
            <a:endParaRPr lang="pl-PL" b="0" dirty="0">
              <a:solidFill>
                <a:schemeClr val="accent6">
                  <a:lumMod val="50000"/>
                </a:schemeClr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34463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4EC052-02C3-E98E-62B2-FD5513198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293" y="4982388"/>
            <a:ext cx="4880346" cy="706137"/>
          </a:xfrm>
        </p:spPr>
        <p:txBody>
          <a:bodyPr>
            <a:normAutofit/>
          </a:bodyPr>
          <a:lstStyle/>
          <a:p>
            <a:pPr algn="ctr"/>
            <a:r>
              <a:rPr lang="pl-PL" sz="2000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513120383 lub 503149422</a:t>
            </a:r>
            <a:br>
              <a:rPr lang="pl-PL" sz="20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pl-PL" sz="2000" dirty="0"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endParaRPr lang="pl-PL" sz="2000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4E71B74-4285-D937-BA53-564D65B5EEA2}"/>
              </a:ext>
            </a:extLst>
          </p:cNvPr>
          <p:cNvSpPr txBox="1"/>
          <p:nvPr/>
        </p:nvSpPr>
        <p:spPr>
          <a:xfrm>
            <a:off x="2462209" y="219990"/>
            <a:ext cx="531014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ZAPRASZAMY DO KONTAKTU</a:t>
            </a:r>
          </a:p>
          <a:p>
            <a:endParaRPr lang="pl-PL" dirty="0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1E1604B7-1C2C-F85E-DC44-3D1511E05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318" y="1063574"/>
            <a:ext cx="829918" cy="821535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36AD4B14-CADD-6139-8ACD-3424B0C6D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317" y="3567688"/>
            <a:ext cx="829919" cy="837976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58E8C420-A01E-89B2-FBA7-54651EEA03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8317" y="4835887"/>
            <a:ext cx="834687" cy="852638"/>
          </a:xfrm>
          <a:prstGeom prst="rect">
            <a:avLst/>
          </a:prstGeom>
        </p:spPr>
      </p:pic>
      <p:sp>
        <p:nvSpPr>
          <p:cNvPr id="23" name="Tytuł 1">
            <a:extLst>
              <a:ext uri="{FF2B5EF4-FFF2-40B4-BE49-F238E27FC236}">
                <a16:creationId xmlns:a16="http://schemas.microsoft.com/office/drawing/2014/main" id="{419B16DF-CB4C-27CC-9130-00D5823E5ACC}"/>
              </a:ext>
            </a:extLst>
          </p:cNvPr>
          <p:cNvSpPr txBox="1">
            <a:spLocks/>
          </p:cNvSpPr>
          <p:nvPr/>
        </p:nvSpPr>
        <p:spPr>
          <a:xfrm>
            <a:off x="2528076" y="2361880"/>
            <a:ext cx="4880346" cy="706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6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2000" u="sng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www.przyjaznyzsp.pl</a:t>
            </a:r>
            <a:endParaRPr lang="pl-PL" sz="2000" u="sng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Tytuł 1">
            <a:extLst>
              <a:ext uri="{FF2B5EF4-FFF2-40B4-BE49-F238E27FC236}">
                <a16:creationId xmlns:a16="http://schemas.microsoft.com/office/drawing/2014/main" id="{E52B5B82-C89C-BCA4-7415-C0056B708CFB}"/>
              </a:ext>
            </a:extLst>
          </p:cNvPr>
          <p:cNvSpPr txBox="1">
            <a:spLocks/>
          </p:cNvSpPr>
          <p:nvPr/>
        </p:nvSpPr>
        <p:spPr>
          <a:xfrm>
            <a:off x="2528076" y="1478545"/>
            <a:ext cx="488034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6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 sz="2000" u="sng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Przyjazny Zespół </a:t>
            </a:r>
            <a:br>
              <a:rPr lang="pl-PL" sz="2000" u="sng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pl-PL" sz="2000" u="sng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Szkolno-Przedszkolny</a:t>
            </a:r>
            <a:br>
              <a:rPr lang="pl-PL" sz="20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pl-PL" sz="2000" dirty="0"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endParaRPr lang="pl-PL" sz="2000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6" name="Obraz 25">
            <a:extLst>
              <a:ext uri="{FF2B5EF4-FFF2-40B4-BE49-F238E27FC236}">
                <a16:creationId xmlns:a16="http://schemas.microsoft.com/office/drawing/2014/main" id="{3C4DFF14-C2B8-4AB2-95E9-2E2E5AAF69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8317" y="2334961"/>
            <a:ext cx="837976" cy="837976"/>
          </a:xfrm>
          <a:prstGeom prst="rect">
            <a:avLst/>
          </a:prstGeom>
        </p:spPr>
      </p:pic>
      <p:sp>
        <p:nvSpPr>
          <p:cNvPr id="27" name="Tytuł 1">
            <a:extLst>
              <a:ext uri="{FF2B5EF4-FFF2-40B4-BE49-F238E27FC236}">
                <a16:creationId xmlns:a16="http://schemas.microsoft.com/office/drawing/2014/main" id="{F19F9970-6B9F-F086-DD41-2E2757F69E01}"/>
              </a:ext>
            </a:extLst>
          </p:cNvPr>
          <p:cNvSpPr txBox="1">
            <a:spLocks/>
          </p:cNvSpPr>
          <p:nvPr/>
        </p:nvSpPr>
        <p:spPr>
          <a:xfrm>
            <a:off x="2678236" y="3724594"/>
            <a:ext cx="4880346" cy="706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457206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70000"/>
              </a:lnSpc>
            </a:pPr>
            <a:r>
              <a:rPr lang="pl-PL" sz="8000" u="sng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biuro@przyjaznyzsp.pl</a:t>
            </a:r>
            <a:endParaRPr lang="pl-PL" sz="8000" u="sng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>
              <a:lnSpc>
                <a:spcPct val="170000"/>
              </a:lnSpc>
            </a:pPr>
            <a:r>
              <a:rPr lang="pl-PL" sz="8000" u="sng" dirty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rekrutacja@przyjaznyzsp.pl </a:t>
            </a:r>
          </a:p>
          <a:p>
            <a:pPr algn="ctr"/>
            <a:endParaRPr lang="pl-PL" sz="4000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br>
              <a:rPr lang="pl-PL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pl-PL" dirty="0"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endParaRPr lang="pl-PL" sz="1400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680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9266" y="324465"/>
            <a:ext cx="8898192" cy="5968180"/>
          </a:xfrm>
        </p:spPr>
        <p:txBody>
          <a:bodyPr>
            <a:normAutofit fontScale="92500"/>
          </a:bodyPr>
          <a:lstStyle/>
          <a:p>
            <a:r>
              <a:rPr lang="pl-PL" sz="32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HARMONOGRAM PRAC BUDOWLANYCH</a:t>
            </a:r>
            <a:endParaRPr lang="pl-PL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just">
              <a:lnSpc>
                <a:spcPct val="160000"/>
              </a:lnSpc>
              <a:spcBef>
                <a:spcPts val="600"/>
              </a:spcBef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Prace budowlane na terenie Zespołu Szkolno-Przedszkolnego przy ul. Białostockiej 47 we Wrocławiu postępują zgodnie z harmonogramem. Mamy zrealizowanych około 75% prac wewnątrz budynku. Obecnie mamy stan surowy zamknięty z oknami i elewacją. </a:t>
            </a:r>
          </a:p>
          <a:p>
            <a:pPr algn="just">
              <a:spcBef>
                <a:spcPts val="600"/>
              </a:spcBef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Harmonogram: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w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 marcu położymy posadzki oraz wykonamy zadaszenie nad salą gimnastyczną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w marcu również wykonamy tynki w sali gimnastycznej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w kwietniu rozpoczniemy prace malarskie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w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maju zamontujemy sufity podwieszane, zamontujemy drzwi wewnętrzne oraz położymy podłogi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w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 okresie od kwietnia do czerwca planujemy prace na zewnątrz, takie jak przygotowanie boiska, wykonanie dojścia do budynku oraz przygotowanie miejsc parkingowych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w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 budynku sukcesywnie prowadzone są prace hydrauliczne, elektryczne i montaż wentylacji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w czerwcu przewidujemy zakończenie prac budowlanych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Segoe UI" panose="020B0502040204020203" pitchFamily="34" charset="0"/>
              </a:rPr>
              <a:t>od lipca rozpoczniemy wyposażanie obiektu w meble, sprzęt i inne elementy, aby we wrześniu móc uruchomić placówkę</a:t>
            </a:r>
          </a:p>
          <a:p>
            <a:pPr algn="l">
              <a:lnSpc>
                <a:spcPct val="160000"/>
              </a:lnSpc>
            </a:pPr>
            <a:endParaRPr lang="pl-PL" b="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2166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9266" y="324465"/>
            <a:ext cx="8898192" cy="5968180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REKRUTACJA DO SZKOŁY PODSTAWOWEJ</a:t>
            </a:r>
          </a:p>
          <a:p>
            <a:pPr algn="l"/>
            <a:r>
              <a:rPr lang="pl-PL" sz="1800" u="sng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Klasy I-</a:t>
            </a:r>
            <a:r>
              <a:rPr lang="pl-PL" sz="1800" u="sng" dirty="0" err="1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sze</a:t>
            </a:r>
            <a:r>
              <a:rPr lang="pl-PL" sz="1800" u="sng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(rekrutacja podstawowa i uzupełniająca):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5 oddziałów (125 dzieci)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liczebność klas: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max 25 dzieci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informacje o przyjęciu dziecka będą wysyłane na maila podanego podczas rekrutacji oraz będą widoczne w systemie rekrutacyjnym</a:t>
            </a:r>
          </a:p>
          <a:p>
            <a:pPr algn="l"/>
            <a:endParaRPr lang="pl-PL" sz="1800" b="1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l"/>
            <a:r>
              <a:rPr lang="pl-PL" sz="1800" u="sng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Klasy starsze II-VIII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wnioski o przeniesienie z innych szkół: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226 dzieci</a:t>
            </a:r>
            <a:endParaRPr lang="pl-PL" sz="1800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szczegółowe dane dotyczące roczników poszczególnych dzieci otrzymamy od Urzędu Miejskiego w poniedziałek 18.03.2024 r.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na koniec marca rodzice otrzymają informacje ile oddziałów poszczególnych klas powstanie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60000"/>
              </a:lnSpc>
            </a:pPr>
            <a:endParaRPr lang="pl-PL" b="0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27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9266" y="324465"/>
            <a:ext cx="8858863" cy="5968180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Segoe UI Black" panose="020B0A02040204020203" pitchFamily="34" charset="0"/>
                <a:ea typeface="Segoe UI Black" panose="020B0A02040204020203" pitchFamily="34" charset="0"/>
              </a:rPr>
              <a:t>REKRUTACJA DO PRZEDSZKOLA</a:t>
            </a:r>
          </a:p>
          <a:p>
            <a:endParaRPr lang="pl-PL" sz="3200" dirty="0"/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Przyjazne Przedszkole Publiczne przy ul. Białostockiej bierze udział  w rekrutacji miejskiej, elektronicznej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 systemie rekrutacyjnym, poprzez stronę: rekrutacje.edu.wroclaw.pl, należy wybrać nasza placówkę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rekrutacja do przedszkola zostanie uruchomiona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20 marca 2024 r. o godz. 12.00 i będzie trwała do 26 marca 2024 r. do godz. 15.00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rekrutacja uzupełniająca do przedszkola zostanie uruchomiona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5 czerwca 2024 r. o godz. 12.00 i będzie trwała do 7 czerwca 2024 r. do godz. 15.00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na rok szkolny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2024/2025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Przyjazne Przedszkole Publiczne przy ul. Białostockiej planuje utworzenie </a:t>
            </a:r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13 oddziałów przedszkolnych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60000"/>
              </a:lnSpc>
            </a:pPr>
            <a:endParaRPr lang="pl-PL" b="0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6293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9266" y="324465"/>
            <a:ext cx="8858863" cy="5968180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KADRA PEDAGOGICZNA</a:t>
            </a:r>
          </a:p>
          <a:p>
            <a:pPr algn="l"/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Pod koniec stycznia rozpoczęliśmy proces rekrutacji kadry pedagogicznej, jesteśmy po rozmowach z ponad 60-cioma kandydatami/kandydatkami. Rozpoczęliśmy proces podpisywania umów.</a:t>
            </a:r>
          </a:p>
          <a:p>
            <a:pPr algn="l"/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Czym zachęcamy kandydatów?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umowy podpisywane w oparciu o kodeks pracy, przy czym warunki są maksymalnie zbliżone do zapisów Karty Nauczyciela (w porozumieniu  z Państwowa Inspekcją Pracy)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proponujemy konkurencyjne wynagrodzenie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dajemy możliwość uzyskania dodatkowego wynagrodzenia za pomocą zajęć dodatkowych „Szkoła w Szkole”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zapewniamy bezpłatne wyżywienie na terenie placówek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praca w nowym, komfortowym budynku oraz w „świeżym” zespole jest dużym atutem dla nauczycieli  i specjalistów</a:t>
            </a:r>
          </a:p>
          <a:p>
            <a:pPr algn="l"/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Kadrę niepedagogiczną będziemy rekrutować w późniejszym terminie- rozpoczniemy rozmowy pod koniec marca.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60000"/>
              </a:lnSpc>
            </a:pPr>
            <a:endParaRPr lang="pl-PL" b="0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9712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9266" y="324465"/>
            <a:ext cx="8858863" cy="5968180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ZAJĘCIA DODATKOWE „SZKOŁA W SZKOLE”</a:t>
            </a:r>
          </a:p>
          <a:p>
            <a:endParaRPr lang="pl-PL" sz="3200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l-PL" sz="1800" b="1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„Szkoła w Szkole” </a:t>
            </a: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to odpowiedź na potrzeby rodziców, którzy szukają dla swoich dzieci ciekawego i pożytecznego sposobu na spędzanie czasu po lekcjach.</a:t>
            </a:r>
          </a:p>
          <a:p>
            <a:pPr algn="just"/>
            <a:endParaRPr lang="pl-PL" sz="1800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wszystkie zajęcia będą odbywać się w formie zabawy i w miarę możliwości na świeżym powietrzu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chcielibyśmy zaproponować Państwu blok zajęć dla dzieci, które będą rozwijać je  w różnych dziedzinach nauki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stawiamy na naukę języków, rozwój fizyczny i psychiczny dzieci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raz w tygodniu będziemy organizować dla dzieci wyjazd na basen</a:t>
            </a:r>
          </a:p>
          <a:p>
            <a:pPr algn="l"/>
            <a:r>
              <a:rPr lang="pl-PL" sz="1800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solidFill>
                <a:schemeClr val="accent6">
                  <a:lumMod val="50000"/>
                </a:schemeClr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60000"/>
              </a:lnSpc>
            </a:pPr>
            <a:endParaRPr lang="pl-PL" b="0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62549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9266" y="324465"/>
            <a:ext cx="8858863" cy="5968180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ZAJĘCIA DODATKOWE „SZKOŁA W SZKOLE”</a:t>
            </a:r>
            <a:endParaRPr lang="pl-PL" sz="2800" dirty="0">
              <a:solidFill>
                <a:schemeClr val="accent6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Calibri" panose="020F0502020204030204" pitchFamily="34" charset="0"/>
            </a:endParaRPr>
          </a:p>
          <a:p>
            <a:pPr algn="l"/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60000"/>
              </a:lnSpc>
            </a:pPr>
            <a:endParaRPr lang="pl-PL" b="0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5317FDB8-2E1B-7C11-BF0C-6C7A88789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59859"/>
              </p:ext>
            </p:extLst>
          </p:nvPr>
        </p:nvGraphicFramePr>
        <p:xfrm>
          <a:off x="1170038" y="786583"/>
          <a:ext cx="7934631" cy="2910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130">
                  <a:extLst>
                    <a:ext uri="{9D8B030D-6E8A-4147-A177-3AD203B41FA5}">
                      <a16:colId xmlns:a16="http://schemas.microsoft.com/office/drawing/2014/main" val="247693749"/>
                    </a:ext>
                  </a:extLst>
                </a:gridCol>
                <a:gridCol w="3187458">
                  <a:extLst>
                    <a:ext uri="{9D8B030D-6E8A-4147-A177-3AD203B41FA5}">
                      <a16:colId xmlns:a16="http://schemas.microsoft.com/office/drawing/2014/main" val="3739413119"/>
                    </a:ext>
                  </a:extLst>
                </a:gridCol>
                <a:gridCol w="1986901">
                  <a:extLst>
                    <a:ext uri="{9D8B030D-6E8A-4147-A177-3AD203B41FA5}">
                      <a16:colId xmlns:a16="http://schemas.microsoft.com/office/drawing/2014/main" val="12412692"/>
                    </a:ext>
                  </a:extLst>
                </a:gridCol>
                <a:gridCol w="1628142">
                  <a:extLst>
                    <a:ext uri="{9D8B030D-6E8A-4147-A177-3AD203B41FA5}">
                      <a16:colId xmlns:a16="http://schemas.microsoft.com/office/drawing/2014/main" val="1099245636"/>
                    </a:ext>
                  </a:extLst>
                </a:gridCol>
              </a:tblGrid>
              <a:tr h="412952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pakiet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zajęcia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częstotliwość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498762"/>
                  </a:ext>
                </a:extLst>
              </a:tr>
              <a:tr h="496408">
                <a:tc rowSpan="6"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/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/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/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PAKIET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j. niemiecki </a:t>
                      </a:r>
                      <a:r>
                        <a:rPr lang="pl-PL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max 8 dzieci)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razy/</a:t>
                      </a:r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tydz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690 zł/ m-c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142340"/>
                  </a:ext>
                </a:extLst>
              </a:tr>
              <a:tr h="49640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j. angielski </a:t>
                      </a:r>
                      <a:r>
                        <a:rPr lang="pl-PL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max 12 dzieci)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razy/</a:t>
                      </a:r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tydz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67845"/>
                  </a:ext>
                </a:extLst>
              </a:tr>
              <a:tr h="33127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szachy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raz/</a:t>
                      </a:r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tydz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814801"/>
                  </a:ext>
                </a:extLst>
              </a:tr>
              <a:tr h="33127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robotyka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razy/</a:t>
                      </a:r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tydz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030062"/>
                  </a:ext>
                </a:extLst>
              </a:tr>
              <a:tr h="33127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zaj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sportowe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razy/</a:t>
                      </a:r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tydz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949"/>
                  </a:ext>
                </a:extLst>
              </a:tr>
              <a:tr h="40695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zaj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społeczne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raz/ </a:t>
                      </a:r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tydz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149155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96AE97D-2DEB-C60D-7A66-721F9686B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177593"/>
              </p:ext>
            </p:extLst>
          </p:nvPr>
        </p:nvGraphicFramePr>
        <p:xfrm>
          <a:off x="1199535" y="3983629"/>
          <a:ext cx="7934631" cy="10111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1306">
                  <a:extLst>
                    <a:ext uri="{9D8B030D-6E8A-4147-A177-3AD203B41FA5}">
                      <a16:colId xmlns:a16="http://schemas.microsoft.com/office/drawing/2014/main" val="831783962"/>
                    </a:ext>
                  </a:extLst>
                </a:gridCol>
                <a:gridCol w="3094312">
                  <a:extLst>
                    <a:ext uri="{9D8B030D-6E8A-4147-A177-3AD203B41FA5}">
                      <a16:colId xmlns:a16="http://schemas.microsoft.com/office/drawing/2014/main" val="1017066164"/>
                    </a:ext>
                  </a:extLst>
                </a:gridCol>
                <a:gridCol w="2017608">
                  <a:extLst>
                    <a:ext uri="{9D8B030D-6E8A-4147-A177-3AD203B41FA5}">
                      <a16:colId xmlns:a16="http://schemas.microsoft.com/office/drawing/2014/main" val="4001932750"/>
                    </a:ext>
                  </a:extLst>
                </a:gridCol>
                <a:gridCol w="1571405">
                  <a:extLst>
                    <a:ext uri="{9D8B030D-6E8A-4147-A177-3AD203B41FA5}">
                      <a16:colId xmlns:a16="http://schemas.microsoft.com/office/drawing/2014/main" val="3525499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pakiet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zajęcia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częstotliwość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322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PAKIET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j. niemiecki </a:t>
                      </a:r>
                      <a:r>
                        <a:rPr lang="pl-PL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max 8 dzieci)</a:t>
                      </a:r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razy/</a:t>
                      </a:r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tydz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440 zł/ m-c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1245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6A42C4C-3E19-9357-FBBC-87C04F119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361474"/>
              </p:ext>
            </p:extLst>
          </p:nvPr>
        </p:nvGraphicFramePr>
        <p:xfrm>
          <a:off x="1170039" y="5281470"/>
          <a:ext cx="7934629" cy="10062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35311">
                  <a:extLst>
                    <a:ext uri="{9D8B030D-6E8A-4147-A177-3AD203B41FA5}">
                      <a16:colId xmlns:a16="http://schemas.microsoft.com/office/drawing/2014/main" val="2698473230"/>
                    </a:ext>
                  </a:extLst>
                </a:gridCol>
                <a:gridCol w="3204175">
                  <a:extLst>
                    <a:ext uri="{9D8B030D-6E8A-4147-A177-3AD203B41FA5}">
                      <a16:colId xmlns:a16="http://schemas.microsoft.com/office/drawing/2014/main" val="2703146437"/>
                    </a:ext>
                  </a:extLst>
                </a:gridCol>
                <a:gridCol w="1836786">
                  <a:extLst>
                    <a:ext uri="{9D8B030D-6E8A-4147-A177-3AD203B41FA5}">
                      <a16:colId xmlns:a16="http://schemas.microsoft.com/office/drawing/2014/main" val="2709947791"/>
                    </a:ext>
                  </a:extLst>
                </a:gridCol>
                <a:gridCol w="1458357">
                  <a:extLst>
                    <a:ext uri="{9D8B030D-6E8A-4147-A177-3AD203B41FA5}">
                      <a16:colId xmlns:a16="http://schemas.microsoft.com/office/drawing/2014/main" val="2797737236"/>
                    </a:ext>
                  </a:extLst>
                </a:gridCol>
              </a:tblGrid>
              <a:tr h="325984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pakiet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zajęcia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częstotliwość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507580"/>
                  </a:ext>
                </a:extLst>
              </a:tr>
              <a:tr h="56288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PAKIET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j. angielski </a:t>
                      </a:r>
                      <a:r>
                        <a:rPr lang="pl-PL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 max 12 dzieci)</a:t>
                      </a:r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razy/</a:t>
                      </a:r>
                      <a:r>
                        <a:rPr lang="pl-PL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tydz</a:t>
                      </a:r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endParaRPr lang="pl-PL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285 zł/ m-c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22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420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9266" y="324465"/>
            <a:ext cx="8858863" cy="5968180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6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„SZKOŁA W SZKOLE”</a:t>
            </a:r>
          </a:p>
          <a:p>
            <a:pPr algn="just"/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60000"/>
              </a:lnSpc>
            </a:pPr>
            <a:endParaRPr lang="pl-PL" b="0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  <a:p>
            <a:pPr marL="285750" indent="-285750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pl-PL" b="1" dirty="0">
              <a:effectLst/>
            </a:endParaRPr>
          </a:p>
        </p:txBody>
      </p:sp>
      <p:pic>
        <p:nvPicPr>
          <p:cNvPr id="5" name="Obraz 4" descr="Obraz zawierający tekst, zrzut ekranu, Czcionka, Wielobarwność&#10;&#10;Opis wygenerowany automatycznie">
            <a:extLst>
              <a:ext uri="{FF2B5EF4-FFF2-40B4-BE49-F238E27FC236}">
                <a16:creationId xmlns:a16="http://schemas.microsoft.com/office/drawing/2014/main" id="{8451B1A2-BB74-02B7-E2E2-99CE74B05B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684" y="875091"/>
            <a:ext cx="8003458" cy="565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34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543BB113-CED0-74FC-7C55-77E4FC882BC7}"/>
              </a:ext>
            </a:extLst>
          </p:cNvPr>
          <p:cNvSpPr/>
          <p:nvPr/>
        </p:nvSpPr>
        <p:spPr>
          <a:xfrm>
            <a:off x="3578941" y="732502"/>
            <a:ext cx="2664542" cy="66859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827035A-C9E5-EA38-D085-68A5918E9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" y="732502"/>
            <a:ext cx="8603225" cy="5515898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Segoe UI Black" panose="020B0A02040204020203" pitchFamily="34" charset="0"/>
                <a:ea typeface="Segoe UI Black" panose="020B0A02040204020203" pitchFamily="34" charset="0"/>
              </a:rPr>
              <a:t>SZACHY</a:t>
            </a:r>
          </a:p>
          <a:p>
            <a:endParaRPr lang="pl-PL" dirty="0"/>
          </a:p>
          <a:p>
            <a:pPr algn="just">
              <a:lnSpc>
                <a:spcPct val="160000"/>
              </a:lnSpc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Optymalnym wiekiem na rozpoczęcie przygody z szachami, jeśli chcemy aby były one wsparciem w rozwoju intelektualnym na etapie szkolnym, jest okres między 4, a 8 rokiem życia. Zajęcia Szachowe: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rozwijają umiejętności rozwiązywania problemów,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znakomicie wpływają na rozwój intelektualny młodego człowieka ucząc go logicznego myślenia i strategii,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pobudzają wyobraźnię przestrzenną,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pomagają dzieciom zrozumieć konsekwencje swoich działań,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kształtuje osobowość,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uczą dzieci samodzielnego podejmowania decyzji i odpowiedzialności z tego wynikającej,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 także przewidywania, koncentracji oraz cierpliwości, czyli tego, co później bardzo przydaje się w codziennym życiu.</a:t>
            </a:r>
          </a:p>
        </p:txBody>
      </p:sp>
    </p:spTree>
    <p:extLst>
      <p:ext uri="{BB962C8B-B14F-4D97-AF65-F5344CB8AC3E}">
        <p14:creationId xmlns:p14="http://schemas.microsoft.com/office/powerpoint/2010/main" val="299384663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0F6244796A3C43BE668DF32C6CE25E" ma:contentTypeVersion="18" ma:contentTypeDescription="Utwórz nowy dokument." ma:contentTypeScope="" ma:versionID="62e1de6fcf98bdabf4fb39700f38e95a">
  <xsd:schema xmlns:xsd="http://www.w3.org/2001/XMLSchema" xmlns:xs="http://www.w3.org/2001/XMLSchema" xmlns:p="http://schemas.microsoft.com/office/2006/metadata/properties" xmlns:ns2="8874c6b5-b2d2-4b09-ade5-ec979cc7667f" xmlns:ns3="589f4c2b-86dd-413d-a1f8-f5d5d361806c" targetNamespace="http://schemas.microsoft.com/office/2006/metadata/properties" ma:root="true" ma:fieldsID="d0b65c6bf6841476db7333af6fb5e4ff" ns2:_="" ns3:_="">
    <xsd:import namespace="8874c6b5-b2d2-4b09-ade5-ec979cc7667f"/>
    <xsd:import namespace="589f4c2b-86dd-413d-a1f8-f5d5d36180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74c6b5-b2d2-4b09-ade5-ec979cc766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Tagi obrazów" ma:readOnly="false" ma:fieldId="{5cf76f15-5ced-4ddc-b409-7134ff3c332f}" ma:taxonomyMulti="true" ma:sspId="be81ecfc-4043-4fc3-b0f8-b6401b7a87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9f4c2b-86dd-413d-a1f8-f5d5d361806c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79c6c548-1f4b-40d6-a0b7-a4e60364ae0e}" ma:internalName="TaxCatchAll" ma:showField="CatchAllData" ma:web="589f4c2b-86dd-413d-a1f8-f5d5d36180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53F61C-2257-4BBC-9470-54539D2B43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74c6b5-b2d2-4b09-ade5-ec979cc7667f"/>
    <ds:schemaRef ds:uri="589f4c2b-86dd-413d-a1f8-f5d5d3618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2B2DC8-5344-4ACB-A1E7-3D601F82C5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3039</TotalTime>
  <Words>1601</Words>
  <Application>Microsoft Office PowerPoint</Application>
  <PresentationFormat>Panoramiczny</PresentationFormat>
  <Paragraphs>207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5" baseType="lpstr">
      <vt:lpstr>Arial</vt:lpstr>
      <vt:lpstr>Calibri</vt:lpstr>
      <vt:lpstr>Segoe UI</vt:lpstr>
      <vt:lpstr>Segoe UI Black</vt:lpstr>
      <vt:lpstr>Trebuchet MS</vt:lpstr>
      <vt:lpstr>Wingdings</vt:lpstr>
      <vt:lpstr>Wingdings 3</vt:lpstr>
      <vt:lpstr>Faseta</vt:lpstr>
      <vt:lpstr>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513120383 lub 503149422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Data</dc:creator>
  <cp:lastModifiedBy>Kinga Cioch</cp:lastModifiedBy>
  <cp:revision>7</cp:revision>
  <dcterms:created xsi:type="dcterms:W3CDTF">2024-01-30T09:18:16Z</dcterms:created>
  <dcterms:modified xsi:type="dcterms:W3CDTF">2024-03-15T10:52:16Z</dcterms:modified>
</cp:coreProperties>
</file>